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94660"/>
  </p:normalViewPr>
  <p:slideViewPr>
    <p:cSldViewPr snapToGrid="0">
      <p:cViewPr varScale="1">
        <p:scale>
          <a:sx n="82" d="100"/>
          <a:sy n="82" d="100"/>
        </p:scale>
        <p:origin x="58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EBC55-5864-427B-84CF-6441AA82BD0B}"/>
              </a:ext>
            </a:extLst>
          </p:cNvPr>
          <p:cNvSpPr>
            <a:spLocks noGrp="1"/>
          </p:cNvSpPr>
          <p:nvPr>
            <p:ph type="ctrTitle"/>
          </p:nvPr>
        </p:nvSpPr>
        <p:spPr>
          <a:xfrm>
            <a:off x="966745" y="1205037"/>
            <a:ext cx="7744993" cy="2541336"/>
          </a:xfrm>
        </p:spPr>
        <p:txBody>
          <a:bodyPr anchor="b">
            <a:normAutofit/>
          </a:bodyPr>
          <a:lstStyle>
            <a:lvl1pPr algn="l">
              <a:defRPr sz="4400"/>
            </a:lvl1pPr>
          </a:lstStyle>
          <a:p>
            <a:r>
              <a:rPr lang="en-US" dirty="0"/>
              <a:t>Click to edit Master title style</a:t>
            </a:r>
          </a:p>
        </p:txBody>
      </p:sp>
      <p:sp>
        <p:nvSpPr>
          <p:cNvPr id="3" name="Subtitle 2">
            <a:extLst>
              <a:ext uri="{FF2B5EF4-FFF2-40B4-BE49-F238E27FC236}">
                <a16:creationId xmlns:a16="http://schemas.microsoft.com/office/drawing/2014/main" id="{FEB52BDB-18E0-4991-A6F2-7AD5420153F2}"/>
              </a:ext>
            </a:extLst>
          </p:cNvPr>
          <p:cNvSpPr>
            <a:spLocks noGrp="1"/>
          </p:cNvSpPr>
          <p:nvPr>
            <p:ph type="subTitle" idx="1"/>
          </p:nvPr>
        </p:nvSpPr>
        <p:spPr>
          <a:xfrm>
            <a:off x="966745" y="3949332"/>
            <a:ext cx="7744993" cy="2006735"/>
          </a:xfrm>
        </p:spPr>
        <p:txBody>
          <a:bodyPr>
            <a:normAutofit/>
          </a:bodyPr>
          <a:lstStyle>
            <a:lvl1pPr marL="0" indent="0" algn="l">
              <a:buNone/>
              <a:defRPr sz="20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D7F0ABC6-907E-47DE-8E40-61F2DD1B408B}"/>
              </a:ext>
            </a:extLst>
          </p:cNvPr>
          <p:cNvSpPr>
            <a:spLocks noGrp="1"/>
          </p:cNvSpPr>
          <p:nvPr>
            <p:ph type="dt" sz="half" idx="10"/>
          </p:nvPr>
        </p:nvSpPr>
        <p:spPr/>
        <p:txBody>
          <a:bodyPr/>
          <a:lstStyle/>
          <a:p>
            <a:fld id="{11008460-8B2F-4AAA-A4E2-10730069204C}" type="datetimeFigureOut">
              <a:rPr lang="en-US" smtClean="0"/>
              <a:t>11/17/2024</a:t>
            </a:fld>
            <a:endParaRPr lang="en-US"/>
          </a:p>
        </p:txBody>
      </p:sp>
      <p:sp>
        <p:nvSpPr>
          <p:cNvPr id="5" name="Footer Placeholder 4">
            <a:extLst>
              <a:ext uri="{FF2B5EF4-FFF2-40B4-BE49-F238E27FC236}">
                <a16:creationId xmlns:a16="http://schemas.microsoft.com/office/drawing/2014/main" id="{158AB158-6097-43A1-90B6-406F93670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EE077-FF20-4DD9-92B5-EE1C4D615C68}"/>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1816518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31C13-CF9D-4E82-A5B4-91008DCD25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C06FD2-89E8-4415-ADF7-22F4A4C259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0CBBFF-8889-497F-B4CA-A031E8DD3B95}"/>
              </a:ext>
            </a:extLst>
          </p:cNvPr>
          <p:cNvSpPr>
            <a:spLocks noGrp="1"/>
          </p:cNvSpPr>
          <p:nvPr>
            <p:ph type="dt" sz="half" idx="10"/>
          </p:nvPr>
        </p:nvSpPr>
        <p:spPr/>
        <p:txBody>
          <a:bodyPr/>
          <a:lstStyle/>
          <a:p>
            <a:fld id="{11008460-8B2F-4AAA-A4E2-10730069204C}" type="datetimeFigureOut">
              <a:rPr lang="en-US" smtClean="0"/>
              <a:t>11/17/2024</a:t>
            </a:fld>
            <a:endParaRPr lang="en-US"/>
          </a:p>
        </p:txBody>
      </p:sp>
      <p:sp>
        <p:nvSpPr>
          <p:cNvPr id="5" name="Footer Placeholder 4">
            <a:extLst>
              <a:ext uri="{FF2B5EF4-FFF2-40B4-BE49-F238E27FC236}">
                <a16:creationId xmlns:a16="http://schemas.microsoft.com/office/drawing/2014/main" id="{FDE78DAF-985B-4BB4-ADA9-02EA979F1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A10DBC-42B5-46AB-B36A-B39128E69CBF}"/>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2756620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1B6E7-01C8-4375-B7C7-596CD11993F3}"/>
              </a:ext>
            </a:extLst>
          </p:cNvPr>
          <p:cNvSpPr>
            <a:spLocks noGrp="1"/>
          </p:cNvSpPr>
          <p:nvPr>
            <p:ph type="title"/>
          </p:nvPr>
        </p:nvSpPr>
        <p:spPr>
          <a:xfrm>
            <a:off x="831850" y="1883229"/>
            <a:ext cx="8214179" cy="3303133"/>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9C441675-8F3E-47CC-9573-D853C506D557}"/>
              </a:ext>
            </a:extLst>
          </p:cNvPr>
          <p:cNvSpPr>
            <a:spLocks noGrp="1"/>
          </p:cNvSpPr>
          <p:nvPr>
            <p:ph type="body" idx="1"/>
          </p:nvPr>
        </p:nvSpPr>
        <p:spPr>
          <a:xfrm>
            <a:off x="831850" y="5295900"/>
            <a:ext cx="8214179" cy="793750"/>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75419F49-690E-49EC-BD41-75A18C9E37FC}"/>
              </a:ext>
            </a:extLst>
          </p:cNvPr>
          <p:cNvSpPr>
            <a:spLocks noGrp="1"/>
          </p:cNvSpPr>
          <p:nvPr>
            <p:ph type="dt" sz="half" idx="10"/>
          </p:nvPr>
        </p:nvSpPr>
        <p:spPr/>
        <p:txBody>
          <a:bodyPr/>
          <a:lstStyle/>
          <a:p>
            <a:fld id="{11008460-8B2F-4AAA-A4E2-10730069204C}" type="datetimeFigureOut">
              <a:rPr lang="en-US" smtClean="0"/>
              <a:t>11/17/2024</a:t>
            </a:fld>
            <a:endParaRPr lang="en-US"/>
          </a:p>
        </p:txBody>
      </p:sp>
      <p:sp>
        <p:nvSpPr>
          <p:cNvPr id="5" name="Footer Placeholder 4">
            <a:extLst>
              <a:ext uri="{FF2B5EF4-FFF2-40B4-BE49-F238E27FC236}">
                <a16:creationId xmlns:a16="http://schemas.microsoft.com/office/drawing/2014/main" id="{9BBC9E70-1401-468E-97DE-4255CA2221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BE14C-9127-4582-A006-2AEA93AF76BE}"/>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3448944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34DF9-FA60-4E7B-BDE8-C0F9AFE636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7F1133-890E-4E96-AEDD-0F921E26F51D}"/>
              </a:ext>
            </a:extLst>
          </p:cNvPr>
          <p:cNvSpPr>
            <a:spLocks noGrp="1"/>
          </p:cNvSpPr>
          <p:nvPr>
            <p:ph sz="half" idx="1"/>
          </p:nvPr>
        </p:nvSpPr>
        <p:spPr>
          <a:xfrm>
            <a:off x="966745" y="2250798"/>
            <a:ext cx="4445899" cy="37526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14763B4-4987-4303-9640-54B67DD75E46}"/>
              </a:ext>
            </a:extLst>
          </p:cNvPr>
          <p:cNvSpPr>
            <a:spLocks noGrp="1"/>
          </p:cNvSpPr>
          <p:nvPr>
            <p:ph sz="half" idx="2"/>
          </p:nvPr>
        </p:nvSpPr>
        <p:spPr>
          <a:xfrm>
            <a:off x="5597174" y="2250798"/>
            <a:ext cx="4445899" cy="37526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C94AAD8-D444-410E-98EC-47076908FA37}"/>
              </a:ext>
            </a:extLst>
          </p:cNvPr>
          <p:cNvSpPr>
            <a:spLocks noGrp="1"/>
          </p:cNvSpPr>
          <p:nvPr>
            <p:ph type="dt" sz="half" idx="10"/>
          </p:nvPr>
        </p:nvSpPr>
        <p:spPr/>
        <p:txBody>
          <a:bodyPr/>
          <a:lstStyle/>
          <a:p>
            <a:fld id="{11008460-8B2F-4AAA-A4E2-10730069204C}" type="datetimeFigureOut">
              <a:rPr lang="en-US" smtClean="0"/>
              <a:t>11/17/2024</a:t>
            </a:fld>
            <a:endParaRPr lang="en-US"/>
          </a:p>
        </p:txBody>
      </p:sp>
      <p:sp>
        <p:nvSpPr>
          <p:cNvPr id="6" name="Footer Placeholder 5">
            <a:extLst>
              <a:ext uri="{FF2B5EF4-FFF2-40B4-BE49-F238E27FC236}">
                <a16:creationId xmlns:a16="http://schemas.microsoft.com/office/drawing/2014/main" id="{E072F01E-6867-4604-8B58-F65BCC820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543D87-0EC8-43C7-9D1B-46DB52129312}"/>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1602647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605AE-70FD-4CEE-BDFB-D5C0A3D3595C}"/>
              </a:ext>
            </a:extLst>
          </p:cNvPr>
          <p:cNvSpPr>
            <a:spLocks noGrp="1"/>
          </p:cNvSpPr>
          <p:nvPr>
            <p:ph type="title"/>
          </p:nvPr>
        </p:nvSpPr>
        <p:spPr>
          <a:xfrm>
            <a:off x="966745" y="960120"/>
            <a:ext cx="9196928" cy="1060704"/>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EF9091E2-4532-4D16-827E-4DB0688FD829}"/>
              </a:ext>
            </a:extLst>
          </p:cNvPr>
          <p:cNvSpPr>
            <a:spLocks noGrp="1"/>
          </p:cNvSpPr>
          <p:nvPr>
            <p:ph type="body" idx="1"/>
          </p:nvPr>
        </p:nvSpPr>
        <p:spPr>
          <a:xfrm>
            <a:off x="967153" y="2062842"/>
            <a:ext cx="4445899" cy="78189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752B53BE-9EDA-4D07-A042-0D101FAB9A87}"/>
              </a:ext>
            </a:extLst>
          </p:cNvPr>
          <p:cNvSpPr>
            <a:spLocks noGrp="1"/>
          </p:cNvSpPr>
          <p:nvPr>
            <p:ph sz="half" idx="2"/>
          </p:nvPr>
        </p:nvSpPr>
        <p:spPr>
          <a:xfrm>
            <a:off x="966745" y="2882837"/>
            <a:ext cx="4446642" cy="33437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1DFDFC1-7510-4F8E-A831-ABA33D977ACA}"/>
              </a:ext>
            </a:extLst>
          </p:cNvPr>
          <p:cNvSpPr>
            <a:spLocks noGrp="1"/>
          </p:cNvSpPr>
          <p:nvPr>
            <p:ph type="body" sz="quarter" idx="3"/>
          </p:nvPr>
        </p:nvSpPr>
        <p:spPr>
          <a:xfrm>
            <a:off x="5725280" y="2062842"/>
            <a:ext cx="4467794" cy="78189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2A42F0-9A48-4946-8BA8-394CBF01A056}"/>
              </a:ext>
            </a:extLst>
          </p:cNvPr>
          <p:cNvSpPr>
            <a:spLocks noGrp="1"/>
          </p:cNvSpPr>
          <p:nvPr>
            <p:ph sz="quarter" idx="4"/>
          </p:nvPr>
        </p:nvSpPr>
        <p:spPr>
          <a:xfrm>
            <a:off x="5724868" y="2882837"/>
            <a:ext cx="4468541" cy="33437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00FC563-D319-494F-AA63-0BDF1D25E5D4}"/>
              </a:ext>
            </a:extLst>
          </p:cNvPr>
          <p:cNvSpPr>
            <a:spLocks noGrp="1"/>
          </p:cNvSpPr>
          <p:nvPr>
            <p:ph type="dt" sz="half" idx="10"/>
          </p:nvPr>
        </p:nvSpPr>
        <p:spPr/>
        <p:txBody>
          <a:bodyPr/>
          <a:lstStyle/>
          <a:p>
            <a:fld id="{11008460-8B2F-4AAA-A4E2-10730069204C}" type="datetimeFigureOut">
              <a:rPr lang="en-US" smtClean="0"/>
              <a:t>11/17/2024</a:t>
            </a:fld>
            <a:endParaRPr lang="en-US"/>
          </a:p>
        </p:txBody>
      </p:sp>
      <p:sp>
        <p:nvSpPr>
          <p:cNvPr id="8" name="Footer Placeholder 7">
            <a:extLst>
              <a:ext uri="{FF2B5EF4-FFF2-40B4-BE49-F238E27FC236}">
                <a16:creationId xmlns:a16="http://schemas.microsoft.com/office/drawing/2014/main" id="{DD42F4FE-433A-42F6-8A73-AD843352BF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575352-FC7F-4BA8-940F-2F920C2801B7}"/>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1273838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B3FB5-4B13-4412-9F42-62450D6AA1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C87ECA-0E5D-4DD2-B664-DF351875FE29}"/>
              </a:ext>
            </a:extLst>
          </p:cNvPr>
          <p:cNvSpPr>
            <a:spLocks noGrp="1"/>
          </p:cNvSpPr>
          <p:nvPr>
            <p:ph type="dt" sz="half" idx="10"/>
          </p:nvPr>
        </p:nvSpPr>
        <p:spPr/>
        <p:txBody>
          <a:bodyPr/>
          <a:lstStyle/>
          <a:p>
            <a:fld id="{11008460-8B2F-4AAA-A4E2-10730069204C}" type="datetimeFigureOut">
              <a:rPr lang="en-US" smtClean="0"/>
              <a:t>11/17/2024</a:t>
            </a:fld>
            <a:endParaRPr lang="en-US"/>
          </a:p>
        </p:txBody>
      </p:sp>
      <p:sp>
        <p:nvSpPr>
          <p:cNvPr id="4" name="Footer Placeholder 3">
            <a:extLst>
              <a:ext uri="{FF2B5EF4-FFF2-40B4-BE49-F238E27FC236}">
                <a16:creationId xmlns:a16="http://schemas.microsoft.com/office/drawing/2014/main" id="{D4E2406B-A925-466A-AF79-D0A4E0EA41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61B050-D381-4E1A-88DD-361F0EE9DD96}"/>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1509365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8BF592-6A15-4999-ACFA-A535A113B25D}"/>
              </a:ext>
            </a:extLst>
          </p:cNvPr>
          <p:cNvSpPr>
            <a:spLocks noGrp="1"/>
          </p:cNvSpPr>
          <p:nvPr>
            <p:ph type="dt" sz="half" idx="10"/>
          </p:nvPr>
        </p:nvSpPr>
        <p:spPr/>
        <p:txBody>
          <a:bodyPr/>
          <a:lstStyle/>
          <a:p>
            <a:fld id="{11008460-8B2F-4AAA-A4E2-10730069204C}" type="datetimeFigureOut">
              <a:rPr lang="en-US" smtClean="0"/>
              <a:t>11/17/2024</a:t>
            </a:fld>
            <a:endParaRPr lang="en-US"/>
          </a:p>
        </p:txBody>
      </p:sp>
      <p:sp>
        <p:nvSpPr>
          <p:cNvPr id="3" name="Footer Placeholder 2">
            <a:extLst>
              <a:ext uri="{FF2B5EF4-FFF2-40B4-BE49-F238E27FC236}">
                <a16:creationId xmlns:a16="http://schemas.microsoft.com/office/drawing/2014/main" id="{7819EFC1-AD45-4610-8FC6-2058F55E47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3DF506-CFF9-4BD2-8D76-3377927798E2}"/>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2990023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77674-EAFF-4CAE-A685-8AEA617D0655}"/>
              </a:ext>
            </a:extLst>
          </p:cNvPr>
          <p:cNvSpPr>
            <a:spLocks noGrp="1"/>
          </p:cNvSpPr>
          <p:nvPr>
            <p:ph type="title"/>
          </p:nvPr>
        </p:nvSpPr>
        <p:spPr>
          <a:xfrm>
            <a:off x="839788" y="1094014"/>
            <a:ext cx="3932237" cy="1436914"/>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DB3A185-E15D-46FD-A4FB-709A8B5D0BE3}"/>
              </a:ext>
            </a:extLst>
          </p:cNvPr>
          <p:cNvSpPr>
            <a:spLocks noGrp="1"/>
          </p:cNvSpPr>
          <p:nvPr>
            <p:ph idx="1"/>
          </p:nvPr>
        </p:nvSpPr>
        <p:spPr>
          <a:xfrm>
            <a:off x="5183188" y="1094014"/>
            <a:ext cx="6172200" cy="47670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14086F7-5F48-40D6-B4E3-1347EA21B0A8}"/>
              </a:ext>
            </a:extLst>
          </p:cNvPr>
          <p:cNvSpPr>
            <a:spLocks noGrp="1"/>
          </p:cNvSpPr>
          <p:nvPr>
            <p:ph type="body" sz="half" idx="2"/>
          </p:nvPr>
        </p:nvSpPr>
        <p:spPr>
          <a:xfrm>
            <a:off x="839788" y="2618012"/>
            <a:ext cx="3932237" cy="32509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EF4FC41-0A32-438D-9A47-F932AB492CBA}"/>
              </a:ext>
            </a:extLst>
          </p:cNvPr>
          <p:cNvSpPr>
            <a:spLocks noGrp="1"/>
          </p:cNvSpPr>
          <p:nvPr>
            <p:ph type="dt" sz="half" idx="10"/>
          </p:nvPr>
        </p:nvSpPr>
        <p:spPr/>
        <p:txBody>
          <a:bodyPr/>
          <a:lstStyle/>
          <a:p>
            <a:fld id="{11008460-8B2F-4AAA-A4E2-10730069204C}" type="datetimeFigureOut">
              <a:rPr lang="en-US" smtClean="0"/>
              <a:t>11/17/2024</a:t>
            </a:fld>
            <a:endParaRPr lang="en-US"/>
          </a:p>
        </p:txBody>
      </p:sp>
      <p:sp>
        <p:nvSpPr>
          <p:cNvPr id="6" name="Footer Placeholder 5">
            <a:extLst>
              <a:ext uri="{FF2B5EF4-FFF2-40B4-BE49-F238E27FC236}">
                <a16:creationId xmlns:a16="http://schemas.microsoft.com/office/drawing/2014/main" id="{02F0F85D-CB6B-48E8-B56F-81472CE94F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6E120E-E239-4B93-AC67-210D23BD2278}"/>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1607465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1F02C-5A08-45D4-AFE1-8EF0E6DECE4B}"/>
              </a:ext>
            </a:extLst>
          </p:cNvPr>
          <p:cNvSpPr>
            <a:spLocks noGrp="1"/>
          </p:cNvSpPr>
          <p:nvPr>
            <p:ph type="title"/>
          </p:nvPr>
        </p:nvSpPr>
        <p:spPr>
          <a:xfrm>
            <a:off x="839788" y="1065120"/>
            <a:ext cx="3932237" cy="1465806"/>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A22EF863-20E6-4CF9-A179-0A2A52E5F3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ECFB1A-5B7E-45DA-9713-0CD8E3121F4B}"/>
              </a:ext>
            </a:extLst>
          </p:cNvPr>
          <p:cNvSpPr>
            <a:spLocks noGrp="1"/>
          </p:cNvSpPr>
          <p:nvPr>
            <p:ph type="body" sz="half" idx="2"/>
          </p:nvPr>
        </p:nvSpPr>
        <p:spPr>
          <a:xfrm>
            <a:off x="839788" y="2618014"/>
            <a:ext cx="3932237" cy="32509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EFD67F-901E-4423-A48F-41F00ECA520B}"/>
              </a:ext>
            </a:extLst>
          </p:cNvPr>
          <p:cNvSpPr>
            <a:spLocks noGrp="1"/>
          </p:cNvSpPr>
          <p:nvPr>
            <p:ph type="dt" sz="half" idx="10"/>
          </p:nvPr>
        </p:nvSpPr>
        <p:spPr/>
        <p:txBody>
          <a:bodyPr/>
          <a:lstStyle/>
          <a:p>
            <a:fld id="{11008460-8B2F-4AAA-A4E2-10730069204C}" type="datetimeFigureOut">
              <a:rPr lang="en-US" smtClean="0"/>
              <a:t>11/17/2024</a:t>
            </a:fld>
            <a:endParaRPr lang="en-US"/>
          </a:p>
        </p:txBody>
      </p:sp>
      <p:sp>
        <p:nvSpPr>
          <p:cNvPr id="6" name="Footer Placeholder 5">
            <a:extLst>
              <a:ext uri="{FF2B5EF4-FFF2-40B4-BE49-F238E27FC236}">
                <a16:creationId xmlns:a16="http://schemas.microsoft.com/office/drawing/2014/main" id="{97B04982-0749-4F34-A4DB-DDC12BD4BE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B38447-AEAF-40D9-B3D3-94404C144AE9}"/>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743344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071ABCB-C306-49F0-8D5D-0B890583C1CE}"/>
              </a:ext>
            </a:extLst>
          </p:cNvPr>
          <p:cNvGrpSpPr/>
          <p:nvPr/>
        </p:nvGrpSpPr>
        <p:grpSpPr>
          <a:xfrm rot="10800000">
            <a:off x="0" y="1827078"/>
            <a:ext cx="2926300" cy="5030922"/>
            <a:chOff x="9265700" y="2026"/>
            <a:chExt cx="2926300" cy="5030922"/>
          </a:xfrm>
        </p:grpSpPr>
        <p:sp>
          <p:nvSpPr>
            <p:cNvPr id="8" name="Freeform: Shape 7">
              <a:extLst>
                <a:ext uri="{FF2B5EF4-FFF2-40B4-BE49-F238E27FC236}">
                  <a16:creationId xmlns:a16="http://schemas.microsoft.com/office/drawing/2014/main" id="{24A67F94-2250-4B3A-8424-1BC0A0BCB3FF}"/>
                </a:ext>
              </a:extLst>
            </p:cNvPr>
            <p:cNvSpPr/>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5FB942D8-95BE-4CFD-BFCC-26209EC192CE}"/>
                </a:ext>
              </a:extLst>
            </p:cNvPr>
            <p:cNvSpPr/>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9DF6499A-D398-4CBC-AA22-4277539430FC}"/>
                </a:ext>
              </a:extLst>
            </p:cNvPr>
            <p:cNvSpPr/>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0D91493C-6480-4A3F-8836-1727CBA3C849}"/>
                </a:ext>
              </a:extLst>
            </p:cNvPr>
            <p:cNvSpPr/>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A546BFEE-D3D9-4B18-BA88-49F7C7D266E7}"/>
              </a:ext>
            </a:extLst>
          </p:cNvPr>
          <p:cNvSpPr>
            <a:spLocks noGrp="1"/>
          </p:cNvSpPr>
          <p:nvPr>
            <p:ph type="title"/>
          </p:nvPr>
        </p:nvSpPr>
        <p:spPr>
          <a:xfrm>
            <a:off x="2148186" y="959587"/>
            <a:ext cx="9076329" cy="1064277"/>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EA5BD3-1A63-4F94-ADFA-5CA2A414DE16}"/>
              </a:ext>
            </a:extLst>
          </p:cNvPr>
          <p:cNvSpPr>
            <a:spLocks noGrp="1"/>
          </p:cNvSpPr>
          <p:nvPr>
            <p:ph type="body" orient="vert" idx="1"/>
          </p:nvPr>
        </p:nvSpPr>
        <p:spPr>
          <a:xfrm>
            <a:off x="2148186" y="2248257"/>
            <a:ext cx="9076329" cy="365015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421888E-6FA1-446E-A77C-7D26923F6BAA}"/>
              </a:ext>
            </a:extLst>
          </p:cNvPr>
          <p:cNvSpPr>
            <a:spLocks noGrp="1"/>
          </p:cNvSpPr>
          <p:nvPr>
            <p:ph type="dt" sz="half" idx="10"/>
          </p:nvPr>
        </p:nvSpPr>
        <p:spPr/>
        <p:txBody>
          <a:bodyPr/>
          <a:lstStyle/>
          <a:p>
            <a:fld id="{11008460-8B2F-4AAA-A4E2-10730069204C}" type="datetimeFigureOut">
              <a:rPr lang="en-US" smtClean="0"/>
              <a:t>11/17/2024</a:t>
            </a:fld>
            <a:endParaRPr lang="en-US"/>
          </a:p>
        </p:txBody>
      </p:sp>
      <p:sp>
        <p:nvSpPr>
          <p:cNvPr id="5" name="Footer Placeholder 4">
            <a:extLst>
              <a:ext uri="{FF2B5EF4-FFF2-40B4-BE49-F238E27FC236}">
                <a16:creationId xmlns:a16="http://schemas.microsoft.com/office/drawing/2014/main" id="{5A33313F-58CA-4397-A3B4-71B068D1E2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CC6AB3-89E2-4B6A-A5F3-3FB781C1AA8C}"/>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3994415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7BC2869-B8E0-44C7-801E-BA0C2C1B5E82}"/>
              </a:ext>
            </a:extLst>
          </p:cNvPr>
          <p:cNvGrpSpPr/>
          <p:nvPr/>
        </p:nvGrpSpPr>
        <p:grpSpPr>
          <a:xfrm rot="10800000">
            <a:off x="0" y="1827078"/>
            <a:ext cx="2926300" cy="5030922"/>
            <a:chOff x="9265700" y="2026"/>
            <a:chExt cx="2926300" cy="5030922"/>
          </a:xfrm>
        </p:grpSpPr>
        <p:sp>
          <p:nvSpPr>
            <p:cNvPr id="8" name="Freeform: Shape 7">
              <a:extLst>
                <a:ext uri="{FF2B5EF4-FFF2-40B4-BE49-F238E27FC236}">
                  <a16:creationId xmlns:a16="http://schemas.microsoft.com/office/drawing/2014/main" id="{BA7CEB8F-94FA-4A87-AA80-066173AA5C57}"/>
                </a:ext>
              </a:extLst>
            </p:cNvPr>
            <p:cNvSpPr/>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74F9817E-A26F-4D7B-82A1-FA647EE4C86F}"/>
                </a:ext>
              </a:extLst>
            </p:cNvPr>
            <p:cNvSpPr/>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0E734839-B51C-4112-A4D8-DDFCB7F84A6F}"/>
                </a:ext>
              </a:extLst>
            </p:cNvPr>
            <p:cNvSpPr/>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1DFF651-C17F-4B2C-A962-32FA4958BCFA}"/>
                </a:ext>
              </a:extLst>
            </p:cNvPr>
            <p:cNvSpPr/>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Vertical Title 1">
            <a:extLst>
              <a:ext uri="{FF2B5EF4-FFF2-40B4-BE49-F238E27FC236}">
                <a16:creationId xmlns:a16="http://schemas.microsoft.com/office/drawing/2014/main" id="{DE9B263D-CDF8-431B-A5D1-9687649138B5}"/>
              </a:ext>
            </a:extLst>
          </p:cNvPr>
          <p:cNvSpPr>
            <a:spLocks noGrp="1"/>
          </p:cNvSpPr>
          <p:nvPr>
            <p:ph type="title" orient="vert"/>
          </p:nvPr>
        </p:nvSpPr>
        <p:spPr>
          <a:xfrm>
            <a:off x="9131030" y="866253"/>
            <a:ext cx="2222769" cy="5310710"/>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7FB6B9BE-E660-4F3A-ABA1-86667DC133EB}"/>
              </a:ext>
            </a:extLst>
          </p:cNvPr>
          <p:cNvSpPr>
            <a:spLocks noGrp="1"/>
          </p:cNvSpPr>
          <p:nvPr>
            <p:ph type="body" orient="vert" idx="1"/>
          </p:nvPr>
        </p:nvSpPr>
        <p:spPr>
          <a:xfrm>
            <a:off x="838200" y="866253"/>
            <a:ext cx="8164286" cy="531071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A082700-F509-4302-AE0E-6CC56401A40F}"/>
              </a:ext>
            </a:extLst>
          </p:cNvPr>
          <p:cNvSpPr>
            <a:spLocks noGrp="1"/>
          </p:cNvSpPr>
          <p:nvPr>
            <p:ph type="dt" sz="half" idx="10"/>
          </p:nvPr>
        </p:nvSpPr>
        <p:spPr/>
        <p:txBody>
          <a:bodyPr/>
          <a:lstStyle/>
          <a:p>
            <a:fld id="{11008460-8B2F-4AAA-A4E2-10730069204C}" type="datetimeFigureOut">
              <a:rPr lang="en-US" smtClean="0"/>
              <a:t>11/17/2024</a:t>
            </a:fld>
            <a:endParaRPr lang="en-US"/>
          </a:p>
        </p:txBody>
      </p:sp>
      <p:sp>
        <p:nvSpPr>
          <p:cNvPr id="5" name="Footer Placeholder 4">
            <a:extLst>
              <a:ext uri="{FF2B5EF4-FFF2-40B4-BE49-F238E27FC236}">
                <a16:creationId xmlns:a16="http://schemas.microsoft.com/office/drawing/2014/main" id="{0303BD63-5B0C-4FB3-8434-8EA1A84F2D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F3E9EB-019B-4F03-8147-D6CBA6B1E67C}"/>
              </a:ext>
            </a:extLst>
          </p:cNvPr>
          <p:cNvSpPr>
            <a:spLocks noGrp="1"/>
          </p:cNvSpPr>
          <p:nvPr>
            <p:ph type="sldNum" sz="quarter" idx="12"/>
          </p:nvPr>
        </p:nvSpPr>
        <p:spPr/>
        <p:txBody>
          <a:bodyPr/>
          <a:lstStyle/>
          <a:p>
            <a:fld id="{0946259B-8396-46CD-AD42-FDEDA89DA278}" type="slidenum">
              <a:rPr lang="en-US" smtClean="0"/>
              <a:t>‹#›</a:t>
            </a:fld>
            <a:endParaRPr lang="en-US"/>
          </a:p>
        </p:txBody>
      </p:sp>
    </p:spTree>
    <p:extLst>
      <p:ext uri="{BB962C8B-B14F-4D97-AF65-F5344CB8AC3E}">
        <p14:creationId xmlns:p14="http://schemas.microsoft.com/office/powerpoint/2010/main" val="538453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206359A-F1E3-49EE-BBC2-40888C4A3628}"/>
              </a:ext>
            </a:extLst>
          </p:cNvPr>
          <p:cNvGrpSpPr/>
          <p:nvPr/>
        </p:nvGrpSpPr>
        <p:grpSpPr>
          <a:xfrm>
            <a:off x="9265700" y="2026"/>
            <a:ext cx="2926300" cy="5030922"/>
            <a:chOff x="9265700" y="2026"/>
            <a:chExt cx="2926300" cy="5030922"/>
          </a:xfrm>
        </p:grpSpPr>
        <p:sp>
          <p:nvSpPr>
            <p:cNvPr id="8" name="Freeform: Shape 7">
              <a:extLst>
                <a:ext uri="{FF2B5EF4-FFF2-40B4-BE49-F238E27FC236}">
                  <a16:creationId xmlns:a16="http://schemas.microsoft.com/office/drawing/2014/main" id="{CED90C42-6A0F-48E8-BF96-7D3E2A395EC7}"/>
                </a:ext>
              </a:extLst>
            </p:cNvPr>
            <p:cNvSpPr/>
            <p:nvPr/>
          </p:nvSpPr>
          <p:spPr>
            <a:xfrm>
              <a:off x="9326904" y="2026"/>
              <a:ext cx="2249810" cy="2294745"/>
            </a:xfrm>
            <a:custGeom>
              <a:avLst/>
              <a:gdLst>
                <a:gd name="connsiteX0" fmla="*/ 49162 w 2249810"/>
                <a:gd name="connsiteY0" fmla="*/ 0 h 2294745"/>
                <a:gd name="connsiteX1" fmla="*/ 2200648 w 2249810"/>
                <a:gd name="connsiteY1" fmla="*/ 0 h 2294745"/>
                <a:gd name="connsiteX2" fmla="*/ 2210105 w 2249810"/>
                <a:gd name="connsiteY2" fmla="*/ 23601 h 2294745"/>
                <a:gd name="connsiteX3" fmla="*/ 2249810 w 2249810"/>
                <a:gd name="connsiteY3" fmla="*/ 326934 h 2294745"/>
                <a:gd name="connsiteX4" fmla="*/ 2249810 w 2249810"/>
                <a:gd name="connsiteY4" fmla="*/ 422824 h 2294745"/>
                <a:gd name="connsiteX5" fmla="*/ 2249810 w 2249810"/>
                <a:gd name="connsiteY5" fmla="*/ 696534 h 2294745"/>
                <a:gd name="connsiteX6" fmla="*/ 2249810 w 2249810"/>
                <a:gd name="connsiteY6" fmla="*/ 848826 h 2294745"/>
                <a:gd name="connsiteX7" fmla="*/ 2249810 w 2249810"/>
                <a:gd name="connsiteY7" fmla="*/ 1058531 h 2294745"/>
                <a:gd name="connsiteX8" fmla="*/ 2249810 w 2249810"/>
                <a:gd name="connsiteY8" fmla="*/ 1218426 h 2294745"/>
                <a:gd name="connsiteX9" fmla="*/ 1955981 w 2249810"/>
                <a:gd name="connsiteY9" fmla="*/ 1845313 h 2294745"/>
                <a:gd name="connsiteX10" fmla="*/ 1225437 w 2249810"/>
                <a:gd name="connsiteY10" fmla="*/ 2208220 h 2294745"/>
                <a:gd name="connsiteX11" fmla="*/ 1123061 w 2249810"/>
                <a:gd name="connsiteY11" fmla="*/ 2294745 h 2294745"/>
                <a:gd name="connsiteX12" fmla="*/ 1024372 w 2249810"/>
                <a:gd name="connsiteY12" fmla="*/ 2208220 h 2294745"/>
                <a:gd name="connsiteX13" fmla="*/ 293828 w 2249810"/>
                <a:gd name="connsiteY13" fmla="*/ 1845313 h 2294745"/>
                <a:gd name="connsiteX14" fmla="*/ 0 w 2249810"/>
                <a:gd name="connsiteY14" fmla="*/ 1218426 h 2294745"/>
                <a:gd name="connsiteX15" fmla="*/ 0 w 2249810"/>
                <a:gd name="connsiteY15" fmla="*/ 1058531 h 2294745"/>
                <a:gd name="connsiteX16" fmla="*/ 0 w 2249810"/>
                <a:gd name="connsiteY16" fmla="*/ 848826 h 2294745"/>
                <a:gd name="connsiteX17" fmla="*/ 0 w 2249810"/>
                <a:gd name="connsiteY17" fmla="*/ 696534 h 2294745"/>
                <a:gd name="connsiteX18" fmla="*/ 0 w 2249810"/>
                <a:gd name="connsiteY18" fmla="*/ 422824 h 2294745"/>
                <a:gd name="connsiteX19" fmla="*/ 0 w 2249810"/>
                <a:gd name="connsiteY19" fmla="*/ 326934 h 2294745"/>
                <a:gd name="connsiteX20" fmla="*/ 39705 w 2249810"/>
                <a:gd name="connsiteY20" fmla="*/ 23601 h 229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49810" h="2294745">
                  <a:moveTo>
                    <a:pt x="49162" y="0"/>
                  </a:moveTo>
                  <a:lnTo>
                    <a:pt x="2200648" y="0"/>
                  </a:lnTo>
                  <a:lnTo>
                    <a:pt x="2210105" y="23601"/>
                  </a:lnTo>
                  <a:cubicBezTo>
                    <a:pt x="2236898" y="106934"/>
                    <a:pt x="2249810" y="205568"/>
                    <a:pt x="2249810" y="326934"/>
                  </a:cubicBezTo>
                  <a:lnTo>
                    <a:pt x="2249810" y="422824"/>
                  </a:lnTo>
                  <a:lnTo>
                    <a:pt x="2249810" y="696534"/>
                  </a:lnTo>
                  <a:lnTo>
                    <a:pt x="2249810" y="848826"/>
                  </a:lnTo>
                  <a:lnTo>
                    <a:pt x="2249810" y="1058531"/>
                  </a:lnTo>
                  <a:lnTo>
                    <a:pt x="2249810" y="1218426"/>
                  </a:lnTo>
                  <a:cubicBezTo>
                    <a:pt x="2249810" y="1542068"/>
                    <a:pt x="2157989" y="1704061"/>
                    <a:pt x="1955981" y="1845313"/>
                  </a:cubicBezTo>
                  <a:cubicBezTo>
                    <a:pt x="1745898" y="1967026"/>
                    <a:pt x="1470144" y="2019115"/>
                    <a:pt x="1225437" y="2208220"/>
                  </a:cubicBezTo>
                  <a:lnTo>
                    <a:pt x="1123061" y="2294745"/>
                  </a:lnTo>
                  <a:lnTo>
                    <a:pt x="1024372" y="2208220"/>
                  </a:lnTo>
                  <a:cubicBezTo>
                    <a:pt x="779664" y="2019115"/>
                    <a:pt x="503910" y="1967026"/>
                    <a:pt x="293828" y="1845313"/>
                  </a:cubicBezTo>
                  <a:cubicBezTo>
                    <a:pt x="91820" y="1704061"/>
                    <a:pt x="0" y="1542068"/>
                    <a:pt x="0" y="1218426"/>
                  </a:cubicBezTo>
                  <a:lnTo>
                    <a:pt x="0" y="1058531"/>
                  </a:lnTo>
                  <a:lnTo>
                    <a:pt x="0" y="848826"/>
                  </a:lnTo>
                  <a:lnTo>
                    <a:pt x="0" y="696534"/>
                  </a:lnTo>
                  <a:lnTo>
                    <a:pt x="0" y="422824"/>
                  </a:lnTo>
                  <a:lnTo>
                    <a:pt x="0" y="326934"/>
                  </a:lnTo>
                  <a:cubicBezTo>
                    <a:pt x="0" y="205568"/>
                    <a:pt x="12912" y="106934"/>
                    <a:pt x="39705" y="23601"/>
                  </a:cubicBezTo>
                  <a:close/>
                </a:path>
              </a:pathLst>
            </a:custGeom>
            <a:solidFill>
              <a:schemeClr val="bg2">
                <a:lumMod val="75000"/>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5DA0863A-55F7-4EB0-9451-F3EE4D65DBDB}"/>
                </a:ext>
              </a:extLst>
            </p:cNvPr>
            <p:cNvSpPr/>
            <p:nvPr/>
          </p:nvSpPr>
          <p:spPr>
            <a:xfrm>
              <a:off x="10597154" y="1907348"/>
              <a:ext cx="1594846" cy="3044131"/>
            </a:xfrm>
            <a:custGeom>
              <a:avLst/>
              <a:gdLst>
                <a:gd name="connsiteX0" fmla="*/ 1126749 w 1594846"/>
                <a:gd name="connsiteY0" fmla="*/ 0 h 3044131"/>
                <a:gd name="connsiteX1" fmla="*/ 1225438 w 1594846"/>
                <a:gd name="connsiteY1" fmla="*/ 86525 h 3044131"/>
                <a:gd name="connsiteX2" fmla="*/ 1413279 w 1594846"/>
                <a:gd name="connsiteY2" fmla="*/ 205892 h 3044131"/>
                <a:gd name="connsiteX3" fmla="*/ 1594846 w 1594846"/>
                <a:gd name="connsiteY3" fmla="*/ 289191 h 3044131"/>
                <a:gd name="connsiteX4" fmla="*/ 1594846 w 1594846"/>
                <a:gd name="connsiteY4" fmla="*/ 2754939 h 3044131"/>
                <a:gd name="connsiteX5" fmla="*/ 1413277 w 1594846"/>
                <a:gd name="connsiteY5" fmla="*/ 2838239 h 3044131"/>
                <a:gd name="connsiteX6" fmla="*/ 1225436 w 1594846"/>
                <a:gd name="connsiteY6" fmla="*/ 2957606 h 3044131"/>
                <a:gd name="connsiteX7" fmla="*/ 1123061 w 1594846"/>
                <a:gd name="connsiteY7" fmla="*/ 3044131 h 3044131"/>
                <a:gd name="connsiteX8" fmla="*/ 1024372 w 1594846"/>
                <a:gd name="connsiteY8" fmla="*/ 2957606 h 3044131"/>
                <a:gd name="connsiteX9" fmla="*/ 293828 w 1594846"/>
                <a:gd name="connsiteY9" fmla="*/ 2594699 h 3044131"/>
                <a:gd name="connsiteX10" fmla="*/ 0 w 1594846"/>
                <a:gd name="connsiteY10" fmla="*/ 1967812 h 3044131"/>
                <a:gd name="connsiteX11" fmla="*/ 0 w 1594846"/>
                <a:gd name="connsiteY11" fmla="*/ 1807917 h 3044131"/>
                <a:gd name="connsiteX12" fmla="*/ 0 w 1594846"/>
                <a:gd name="connsiteY12" fmla="*/ 1598212 h 3044131"/>
                <a:gd name="connsiteX13" fmla="*/ 0 w 1594846"/>
                <a:gd name="connsiteY13" fmla="*/ 1445920 h 3044131"/>
                <a:gd name="connsiteX14" fmla="*/ 0 w 1594846"/>
                <a:gd name="connsiteY14" fmla="*/ 1172210 h 3044131"/>
                <a:gd name="connsiteX15" fmla="*/ 0 w 1594846"/>
                <a:gd name="connsiteY15" fmla="*/ 1076320 h 3044131"/>
                <a:gd name="connsiteX16" fmla="*/ 293829 w 1594846"/>
                <a:gd name="connsiteY16" fmla="*/ 449433 h 3044131"/>
                <a:gd name="connsiteX17" fmla="*/ 1024374 w 1594846"/>
                <a:gd name="connsiteY17" fmla="*/ 86525 h 30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4846" h="3044131">
                  <a:moveTo>
                    <a:pt x="1126749" y="0"/>
                  </a:moveTo>
                  <a:lnTo>
                    <a:pt x="1225438" y="86525"/>
                  </a:lnTo>
                  <a:cubicBezTo>
                    <a:pt x="1286615" y="133801"/>
                    <a:pt x="1349732" y="172514"/>
                    <a:pt x="1413279" y="205892"/>
                  </a:cubicBezTo>
                  <a:lnTo>
                    <a:pt x="1594846" y="289191"/>
                  </a:lnTo>
                  <a:lnTo>
                    <a:pt x="1594846" y="2754939"/>
                  </a:lnTo>
                  <a:lnTo>
                    <a:pt x="1413277" y="2838239"/>
                  </a:lnTo>
                  <a:cubicBezTo>
                    <a:pt x="1349730" y="2871617"/>
                    <a:pt x="1286613" y="2910330"/>
                    <a:pt x="1225436" y="2957606"/>
                  </a:cubicBezTo>
                  <a:lnTo>
                    <a:pt x="1123061" y="3044131"/>
                  </a:lnTo>
                  <a:lnTo>
                    <a:pt x="1024372" y="2957606"/>
                  </a:lnTo>
                  <a:cubicBezTo>
                    <a:pt x="779664" y="2768501"/>
                    <a:pt x="503910" y="2716412"/>
                    <a:pt x="293828" y="2594699"/>
                  </a:cubicBezTo>
                  <a:cubicBezTo>
                    <a:pt x="91820" y="2453447"/>
                    <a:pt x="0" y="2291454"/>
                    <a:pt x="0" y="1967812"/>
                  </a:cubicBezTo>
                  <a:lnTo>
                    <a:pt x="0" y="1807917"/>
                  </a:lnTo>
                  <a:lnTo>
                    <a:pt x="0" y="1598212"/>
                  </a:lnTo>
                  <a:lnTo>
                    <a:pt x="0" y="1445920"/>
                  </a:lnTo>
                  <a:lnTo>
                    <a:pt x="0" y="1172210"/>
                  </a:lnTo>
                  <a:lnTo>
                    <a:pt x="0" y="1076320"/>
                  </a:lnTo>
                  <a:cubicBezTo>
                    <a:pt x="0" y="752678"/>
                    <a:pt x="91821" y="590684"/>
                    <a:pt x="293829" y="449433"/>
                  </a:cubicBezTo>
                  <a:cubicBezTo>
                    <a:pt x="503912" y="327719"/>
                    <a:pt x="779665" y="275630"/>
                    <a:pt x="1024374" y="86525"/>
                  </a:cubicBezTo>
                  <a:close/>
                </a:path>
              </a:pathLst>
            </a:custGeom>
            <a:solidFill>
              <a:schemeClr val="bg2">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FE7CFE2-40F6-44B2-8AAD-0C384EEFCF7E}"/>
                </a:ext>
              </a:extLst>
            </p:cNvPr>
            <p:cNvSpPr/>
            <p:nvPr/>
          </p:nvSpPr>
          <p:spPr>
            <a:xfrm>
              <a:off x="9265700" y="7622"/>
              <a:ext cx="2372219" cy="2371961"/>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4282900 w 4447989"/>
                <a:gd name="connsiteY0" fmla="*/ 2048959 h 5795027"/>
                <a:gd name="connsiteX1" fmla="*/ 4282900 w 4447989"/>
                <a:gd name="connsiteY1" fmla="*/ 2231503 h 5795027"/>
                <a:gd name="connsiteX2" fmla="*/ 4282900 w 4447989"/>
                <a:gd name="connsiteY2" fmla="*/ 2752557 h 5795027"/>
                <a:gd name="connsiteX3" fmla="*/ 4282900 w 4447989"/>
                <a:gd name="connsiteY3" fmla="*/ 3042471 h 5795027"/>
                <a:gd name="connsiteX4" fmla="*/ 4282900 w 4447989"/>
                <a:gd name="connsiteY4" fmla="*/ 3441681 h 5795027"/>
                <a:gd name="connsiteX5" fmla="*/ 4282900 w 4447989"/>
                <a:gd name="connsiteY5" fmla="*/ 3746068 h 5795027"/>
                <a:gd name="connsiteX6" fmla="*/ 3723546 w 4447989"/>
                <a:gd name="connsiteY6" fmla="*/ 4939455 h 5795027"/>
                <a:gd name="connsiteX7" fmla="*/ 2332829 w 4447989"/>
                <a:gd name="connsiteY7" fmla="*/ 5630311 h 5795027"/>
                <a:gd name="connsiteX8" fmla="*/ 2137940 w 4447989"/>
                <a:gd name="connsiteY8" fmla="*/ 5795027 h 5795027"/>
                <a:gd name="connsiteX9" fmla="*/ 1950069 w 4447989"/>
                <a:gd name="connsiteY9" fmla="*/ 5630311 h 5795027"/>
                <a:gd name="connsiteX10" fmla="*/ 559353 w 4447989"/>
                <a:gd name="connsiteY10" fmla="*/ 4939455 h 5795027"/>
                <a:gd name="connsiteX11" fmla="*/ 0 w 4447989"/>
                <a:gd name="connsiteY11" fmla="*/ 3746068 h 5795027"/>
                <a:gd name="connsiteX12" fmla="*/ 0 w 4447989"/>
                <a:gd name="connsiteY12" fmla="*/ 3441681 h 5795027"/>
                <a:gd name="connsiteX13" fmla="*/ 0 w 4447989"/>
                <a:gd name="connsiteY13" fmla="*/ 3042471 h 5795027"/>
                <a:gd name="connsiteX14" fmla="*/ 0 w 4447989"/>
                <a:gd name="connsiteY14" fmla="*/ 2752557 h 5795027"/>
                <a:gd name="connsiteX15" fmla="*/ 0 w 4447989"/>
                <a:gd name="connsiteY15" fmla="*/ 2231503 h 5795027"/>
                <a:gd name="connsiteX16" fmla="*/ 0 w 4447989"/>
                <a:gd name="connsiteY16" fmla="*/ 2048959 h 5795027"/>
                <a:gd name="connsiteX17" fmla="*/ 559354 w 4447989"/>
                <a:gd name="connsiteY17" fmla="*/ 855573 h 5795027"/>
                <a:gd name="connsiteX18" fmla="*/ 1950071 w 4447989"/>
                <a:gd name="connsiteY18" fmla="*/ 164715 h 5795027"/>
                <a:gd name="connsiteX19" fmla="*/ 2144960 w 4447989"/>
                <a:gd name="connsiteY19" fmla="*/ 0 h 5795027"/>
                <a:gd name="connsiteX20" fmla="*/ 2332832 w 4447989"/>
                <a:gd name="connsiteY20" fmla="*/ 164715 h 5795027"/>
                <a:gd name="connsiteX21" fmla="*/ 3723546 w 4447989"/>
                <a:gd name="connsiteY21" fmla="*/ 855573 h 5795027"/>
                <a:gd name="connsiteX22" fmla="*/ 4447989 w 4447989"/>
                <a:gd name="connsiteY22" fmla="*/ 2214048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82900"/>
                <a:gd name="connsiteY0" fmla="*/ 1519558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48071 w 4292243"/>
                <a:gd name="connsiteY0" fmla="*/ 1519558 h 5795027"/>
                <a:gd name="connsiteX1" fmla="*/ 4282900 w 4292243"/>
                <a:gd name="connsiteY1" fmla="*/ 2231503 h 5795027"/>
                <a:gd name="connsiteX2" fmla="*/ 4282900 w 4292243"/>
                <a:gd name="connsiteY2" fmla="*/ 2752557 h 5795027"/>
                <a:gd name="connsiteX3" fmla="*/ 4282900 w 4292243"/>
                <a:gd name="connsiteY3" fmla="*/ 3042471 h 5795027"/>
                <a:gd name="connsiteX4" fmla="*/ 4282900 w 4292243"/>
                <a:gd name="connsiteY4" fmla="*/ 3441681 h 5795027"/>
                <a:gd name="connsiteX5" fmla="*/ 4282900 w 4292243"/>
                <a:gd name="connsiteY5" fmla="*/ 3746068 h 5795027"/>
                <a:gd name="connsiteX6" fmla="*/ 3723546 w 4292243"/>
                <a:gd name="connsiteY6" fmla="*/ 4939455 h 5795027"/>
                <a:gd name="connsiteX7" fmla="*/ 2332829 w 4292243"/>
                <a:gd name="connsiteY7" fmla="*/ 5630311 h 5795027"/>
                <a:gd name="connsiteX8" fmla="*/ 2137940 w 4292243"/>
                <a:gd name="connsiteY8" fmla="*/ 5795027 h 5795027"/>
                <a:gd name="connsiteX9" fmla="*/ 1950069 w 4292243"/>
                <a:gd name="connsiteY9" fmla="*/ 5630311 h 5795027"/>
                <a:gd name="connsiteX10" fmla="*/ 559353 w 4292243"/>
                <a:gd name="connsiteY10" fmla="*/ 4939455 h 5795027"/>
                <a:gd name="connsiteX11" fmla="*/ 0 w 4292243"/>
                <a:gd name="connsiteY11" fmla="*/ 3746068 h 5795027"/>
                <a:gd name="connsiteX12" fmla="*/ 0 w 4292243"/>
                <a:gd name="connsiteY12" fmla="*/ 3441681 h 5795027"/>
                <a:gd name="connsiteX13" fmla="*/ 0 w 4292243"/>
                <a:gd name="connsiteY13" fmla="*/ 3042471 h 5795027"/>
                <a:gd name="connsiteX14" fmla="*/ 0 w 4292243"/>
                <a:gd name="connsiteY14" fmla="*/ 2752557 h 5795027"/>
                <a:gd name="connsiteX15" fmla="*/ 0 w 4292243"/>
                <a:gd name="connsiteY15" fmla="*/ 2231503 h 5795027"/>
                <a:gd name="connsiteX16" fmla="*/ 0 w 4292243"/>
                <a:gd name="connsiteY16" fmla="*/ 2048959 h 5795027"/>
                <a:gd name="connsiteX17" fmla="*/ 559354 w 4292243"/>
                <a:gd name="connsiteY17" fmla="*/ 855573 h 5795027"/>
                <a:gd name="connsiteX18" fmla="*/ 1950071 w 4292243"/>
                <a:gd name="connsiteY18" fmla="*/ 164715 h 5795027"/>
                <a:gd name="connsiteX19" fmla="*/ 2144960 w 4292243"/>
                <a:gd name="connsiteY19" fmla="*/ 0 h 5795027"/>
                <a:gd name="connsiteX20" fmla="*/ 2332832 w 4292243"/>
                <a:gd name="connsiteY20" fmla="*/ 164715 h 5795027"/>
                <a:gd name="connsiteX21" fmla="*/ 3723546 w 4292243"/>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3723546 w 4282900"/>
                <a:gd name="connsiteY21" fmla="*/ 855573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2144960 w 4282900"/>
                <a:gd name="connsiteY18" fmla="*/ 0 h 5795027"/>
                <a:gd name="connsiteX0" fmla="*/ 4213242 w 4282900"/>
                <a:gd name="connsiteY0" fmla="*/ 1512593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64279 w 4282900"/>
                <a:gd name="connsiteY17" fmla="*/ 1516418 h 5795027"/>
                <a:gd name="connsiteX18" fmla="*/ 559354 w 4282900"/>
                <a:gd name="connsiteY18" fmla="*/ 855573 h 5795027"/>
                <a:gd name="connsiteX19" fmla="*/ 2144960 w 4282900"/>
                <a:gd name="connsiteY19" fmla="*/ 0 h 5795027"/>
                <a:gd name="connsiteX0" fmla="*/ 4213242 w 4282900"/>
                <a:gd name="connsiteY0" fmla="*/ 657020 h 4939454"/>
                <a:gd name="connsiteX1" fmla="*/ 4282900 w 4282900"/>
                <a:gd name="connsiteY1" fmla="*/ 1375930 h 4939454"/>
                <a:gd name="connsiteX2" fmla="*/ 4282900 w 4282900"/>
                <a:gd name="connsiteY2" fmla="*/ 1896984 h 4939454"/>
                <a:gd name="connsiteX3" fmla="*/ 4282900 w 4282900"/>
                <a:gd name="connsiteY3" fmla="*/ 2186898 h 4939454"/>
                <a:gd name="connsiteX4" fmla="*/ 4282900 w 4282900"/>
                <a:gd name="connsiteY4" fmla="*/ 2586108 h 4939454"/>
                <a:gd name="connsiteX5" fmla="*/ 4282900 w 4282900"/>
                <a:gd name="connsiteY5" fmla="*/ 2890495 h 4939454"/>
                <a:gd name="connsiteX6" fmla="*/ 3723546 w 4282900"/>
                <a:gd name="connsiteY6" fmla="*/ 4083882 h 4939454"/>
                <a:gd name="connsiteX7" fmla="*/ 2332829 w 4282900"/>
                <a:gd name="connsiteY7" fmla="*/ 4774738 h 4939454"/>
                <a:gd name="connsiteX8" fmla="*/ 2137940 w 4282900"/>
                <a:gd name="connsiteY8" fmla="*/ 4939454 h 4939454"/>
                <a:gd name="connsiteX9" fmla="*/ 1950069 w 4282900"/>
                <a:gd name="connsiteY9" fmla="*/ 4774738 h 4939454"/>
                <a:gd name="connsiteX10" fmla="*/ 559353 w 4282900"/>
                <a:gd name="connsiteY10" fmla="*/ 4083882 h 4939454"/>
                <a:gd name="connsiteX11" fmla="*/ 0 w 4282900"/>
                <a:gd name="connsiteY11" fmla="*/ 2890495 h 4939454"/>
                <a:gd name="connsiteX12" fmla="*/ 0 w 4282900"/>
                <a:gd name="connsiteY12" fmla="*/ 2586108 h 4939454"/>
                <a:gd name="connsiteX13" fmla="*/ 0 w 4282900"/>
                <a:gd name="connsiteY13" fmla="*/ 2186898 h 4939454"/>
                <a:gd name="connsiteX14" fmla="*/ 0 w 4282900"/>
                <a:gd name="connsiteY14" fmla="*/ 1896984 h 4939454"/>
                <a:gd name="connsiteX15" fmla="*/ 0 w 4282900"/>
                <a:gd name="connsiteY15" fmla="*/ 1375930 h 4939454"/>
                <a:gd name="connsiteX16" fmla="*/ 0 w 4282900"/>
                <a:gd name="connsiteY16" fmla="*/ 1193386 h 4939454"/>
                <a:gd name="connsiteX17" fmla="*/ 64279 w 4282900"/>
                <a:gd name="connsiteY17" fmla="*/ 660845 h 4939454"/>
                <a:gd name="connsiteX18" fmla="*/ 559354 w 4282900"/>
                <a:gd name="connsiteY18" fmla="*/ 0 h 493945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 name="connsiteX0" fmla="*/ 4213242 w 4282900"/>
                <a:gd name="connsiteY0" fmla="*/ 0 h 4282434"/>
                <a:gd name="connsiteX1" fmla="*/ 4282900 w 4282900"/>
                <a:gd name="connsiteY1" fmla="*/ 718910 h 4282434"/>
                <a:gd name="connsiteX2" fmla="*/ 4282900 w 4282900"/>
                <a:gd name="connsiteY2" fmla="*/ 1239964 h 4282434"/>
                <a:gd name="connsiteX3" fmla="*/ 4282900 w 4282900"/>
                <a:gd name="connsiteY3" fmla="*/ 1529878 h 4282434"/>
                <a:gd name="connsiteX4" fmla="*/ 4282900 w 4282900"/>
                <a:gd name="connsiteY4" fmla="*/ 1929088 h 4282434"/>
                <a:gd name="connsiteX5" fmla="*/ 4282900 w 4282900"/>
                <a:gd name="connsiteY5" fmla="*/ 2233475 h 4282434"/>
                <a:gd name="connsiteX6" fmla="*/ 3723546 w 4282900"/>
                <a:gd name="connsiteY6" fmla="*/ 3426862 h 4282434"/>
                <a:gd name="connsiteX7" fmla="*/ 2332829 w 4282900"/>
                <a:gd name="connsiteY7" fmla="*/ 4117718 h 4282434"/>
                <a:gd name="connsiteX8" fmla="*/ 2137940 w 4282900"/>
                <a:gd name="connsiteY8" fmla="*/ 4282434 h 4282434"/>
                <a:gd name="connsiteX9" fmla="*/ 1950069 w 4282900"/>
                <a:gd name="connsiteY9" fmla="*/ 4117718 h 4282434"/>
                <a:gd name="connsiteX10" fmla="*/ 559353 w 4282900"/>
                <a:gd name="connsiteY10" fmla="*/ 3426862 h 4282434"/>
                <a:gd name="connsiteX11" fmla="*/ 0 w 4282900"/>
                <a:gd name="connsiteY11" fmla="*/ 2233475 h 4282434"/>
                <a:gd name="connsiteX12" fmla="*/ 0 w 4282900"/>
                <a:gd name="connsiteY12" fmla="*/ 1929088 h 4282434"/>
                <a:gd name="connsiteX13" fmla="*/ 0 w 4282900"/>
                <a:gd name="connsiteY13" fmla="*/ 1529878 h 4282434"/>
                <a:gd name="connsiteX14" fmla="*/ 0 w 4282900"/>
                <a:gd name="connsiteY14" fmla="*/ 1239964 h 4282434"/>
                <a:gd name="connsiteX15" fmla="*/ 0 w 4282900"/>
                <a:gd name="connsiteY15" fmla="*/ 718910 h 4282434"/>
                <a:gd name="connsiteX16" fmla="*/ 0 w 4282900"/>
                <a:gd name="connsiteY16" fmla="*/ 536366 h 4282434"/>
                <a:gd name="connsiteX17" fmla="*/ 64279 w 4282900"/>
                <a:gd name="connsiteY17" fmla="*/ 3825 h 428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82900" h="4282434">
                  <a:moveTo>
                    <a:pt x="4213242" y="0"/>
                  </a:moveTo>
                  <a:cubicBezTo>
                    <a:pt x="4294511" y="306972"/>
                    <a:pt x="4271290" y="481595"/>
                    <a:pt x="4282900" y="718910"/>
                  </a:cubicBezTo>
                  <a:lnTo>
                    <a:pt x="4282900" y="1239964"/>
                  </a:lnTo>
                  <a:lnTo>
                    <a:pt x="4282900" y="1529878"/>
                  </a:lnTo>
                  <a:lnTo>
                    <a:pt x="4282900" y="1929088"/>
                  </a:lnTo>
                  <a:lnTo>
                    <a:pt x="4282900" y="2233475"/>
                  </a:lnTo>
                  <a:cubicBezTo>
                    <a:pt x="4282900" y="2849584"/>
                    <a:pt x="4108103" y="3157966"/>
                    <a:pt x="3723546" y="3426862"/>
                  </a:cubicBezTo>
                  <a:cubicBezTo>
                    <a:pt x="3323617" y="3658565"/>
                    <a:pt x="2798672" y="3757725"/>
                    <a:pt x="2332829" y="4117718"/>
                  </a:cubicBezTo>
                  <a:lnTo>
                    <a:pt x="2137940" y="4282434"/>
                  </a:lnTo>
                  <a:lnTo>
                    <a:pt x="1950069" y="4117718"/>
                  </a:lnTo>
                  <a:cubicBezTo>
                    <a:pt x="1484225" y="3757725"/>
                    <a:pt x="959280" y="3658565"/>
                    <a:pt x="559353" y="3426862"/>
                  </a:cubicBezTo>
                  <a:cubicBezTo>
                    <a:pt x="174796" y="3157966"/>
                    <a:pt x="0" y="2849584"/>
                    <a:pt x="0" y="2233475"/>
                  </a:cubicBezTo>
                  <a:lnTo>
                    <a:pt x="0" y="1929088"/>
                  </a:lnTo>
                  <a:lnTo>
                    <a:pt x="0" y="1529878"/>
                  </a:lnTo>
                  <a:lnTo>
                    <a:pt x="0" y="1239964"/>
                  </a:lnTo>
                  <a:lnTo>
                    <a:pt x="0" y="718910"/>
                  </a:lnTo>
                  <a:lnTo>
                    <a:pt x="0" y="536366"/>
                  </a:lnTo>
                  <a:cubicBezTo>
                    <a:pt x="10713" y="417185"/>
                    <a:pt x="19813" y="133066"/>
                    <a:pt x="64279" y="3825"/>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9F0D6A17-AA80-4608-8660-8D1587A17704}"/>
                </a:ext>
              </a:extLst>
            </p:cNvPr>
            <p:cNvSpPr/>
            <p:nvPr/>
          </p:nvSpPr>
          <p:spPr>
            <a:xfrm>
              <a:off x="10536649" y="1823190"/>
              <a:ext cx="1654608" cy="3209758"/>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 name="connsiteX0" fmla="*/ 2144960 w 4282900"/>
                <a:gd name="connsiteY0" fmla="*/ 0 h 5795027"/>
                <a:gd name="connsiteX1" fmla="*/ 2332832 w 4282900"/>
                <a:gd name="connsiteY1" fmla="*/ 164715 h 5795027"/>
                <a:gd name="connsiteX2" fmla="*/ 2976290 w 4282900"/>
                <a:gd name="connsiteY2" fmla="*/ 524033 h 5795027"/>
                <a:gd name="connsiteX3" fmla="*/ 3723546 w 4282900"/>
                <a:gd name="connsiteY3" fmla="*/ 855573 h 5795027"/>
                <a:gd name="connsiteX4" fmla="*/ 4282900 w 4282900"/>
                <a:gd name="connsiteY4" fmla="*/ 2048959 h 5795027"/>
                <a:gd name="connsiteX5" fmla="*/ 4282900 w 4282900"/>
                <a:gd name="connsiteY5" fmla="*/ 2231503 h 5795027"/>
                <a:gd name="connsiteX6" fmla="*/ 4282900 w 4282900"/>
                <a:gd name="connsiteY6" fmla="*/ 2752557 h 5795027"/>
                <a:gd name="connsiteX7" fmla="*/ 4282900 w 4282900"/>
                <a:gd name="connsiteY7" fmla="*/ 3042471 h 5795027"/>
                <a:gd name="connsiteX8" fmla="*/ 4282900 w 4282900"/>
                <a:gd name="connsiteY8" fmla="*/ 3441681 h 5795027"/>
                <a:gd name="connsiteX9" fmla="*/ 4282900 w 4282900"/>
                <a:gd name="connsiteY9" fmla="*/ 3746068 h 5795027"/>
                <a:gd name="connsiteX10" fmla="*/ 3723546 w 4282900"/>
                <a:gd name="connsiteY10" fmla="*/ 4939455 h 5795027"/>
                <a:gd name="connsiteX11" fmla="*/ 2332829 w 4282900"/>
                <a:gd name="connsiteY11" fmla="*/ 5630311 h 5795027"/>
                <a:gd name="connsiteX12" fmla="*/ 2137940 w 4282900"/>
                <a:gd name="connsiteY12" fmla="*/ 5795027 h 5795027"/>
                <a:gd name="connsiteX13" fmla="*/ 1950069 w 4282900"/>
                <a:gd name="connsiteY13" fmla="*/ 5630311 h 5795027"/>
                <a:gd name="connsiteX14" fmla="*/ 559353 w 4282900"/>
                <a:gd name="connsiteY14" fmla="*/ 4939455 h 5795027"/>
                <a:gd name="connsiteX15" fmla="*/ 0 w 4282900"/>
                <a:gd name="connsiteY15" fmla="*/ 3746068 h 5795027"/>
                <a:gd name="connsiteX16" fmla="*/ 0 w 4282900"/>
                <a:gd name="connsiteY16" fmla="*/ 3441681 h 5795027"/>
                <a:gd name="connsiteX17" fmla="*/ 0 w 4282900"/>
                <a:gd name="connsiteY17" fmla="*/ 3042471 h 5795027"/>
                <a:gd name="connsiteX18" fmla="*/ 0 w 4282900"/>
                <a:gd name="connsiteY18" fmla="*/ 2752557 h 5795027"/>
                <a:gd name="connsiteX19" fmla="*/ 0 w 4282900"/>
                <a:gd name="connsiteY19" fmla="*/ 2231503 h 5795027"/>
                <a:gd name="connsiteX20" fmla="*/ 0 w 4282900"/>
                <a:gd name="connsiteY20" fmla="*/ 2048959 h 5795027"/>
                <a:gd name="connsiteX21" fmla="*/ 559354 w 4282900"/>
                <a:gd name="connsiteY21" fmla="*/ 855573 h 5795027"/>
                <a:gd name="connsiteX22" fmla="*/ 1950071 w 4282900"/>
                <a:gd name="connsiteY22" fmla="*/ 164715 h 5795027"/>
                <a:gd name="connsiteX23" fmla="*/ 2144960 w 4282900"/>
                <a:gd name="connsiteY23" fmla="*/ 0 h 5795027"/>
                <a:gd name="connsiteX0" fmla="*/ 3723546 w 4282900"/>
                <a:gd name="connsiteY0" fmla="*/ 855573 h 5795027"/>
                <a:gd name="connsiteX1" fmla="*/ 4282900 w 4282900"/>
                <a:gd name="connsiteY1" fmla="*/ 2048959 h 5795027"/>
                <a:gd name="connsiteX2" fmla="*/ 4282900 w 4282900"/>
                <a:gd name="connsiteY2" fmla="*/ 2231503 h 5795027"/>
                <a:gd name="connsiteX3" fmla="*/ 4282900 w 4282900"/>
                <a:gd name="connsiteY3" fmla="*/ 2752557 h 5795027"/>
                <a:gd name="connsiteX4" fmla="*/ 4282900 w 4282900"/>
                <a:gd name="connsiteY4" fmla="*/ 3042471 h 5795027"/>
                <a:gd name="connsiteX5" fmla="*/ 4282900 w 4282900"/>
                <a:gd name="connsiteY5" fmla="*/ 3441681 h 5795027"/>
                <a:gd name="connsiteX6" fmla="*/ 4282900 w 4282900"/>
                <a:gd name="connsiteY6" fmla="*/ 3746068 h 5795027"/>
                <a:gd name="connsiteX7" fmla="*/ 3723546 w 4282900"/>
                <a:gd name="connsiteY7" fmla="*/ 4939455 h 5795027"/>
                <a:gd name="connsiteX8" fmla="*/ 2332829 w 4282900"/>
                <a:gd name="connsiteY8" fmla="*/ 5630311 h 5795027"/>
                <a:gd name="connsiteX9" fmla="*/ 2137940 w 4282900"/>
                <a:gd name="connsiteY9" fmla="*/ 5795027 h 5795027"/>
                <a:gd name="connsiteX10" fmla="*/ 1950069 w 4282900"/>
                <a:gd name="connsiteY10" fmla="*/ 5630311 h 5795027"/>
                <a:gd name="connsiteX11" fmla="*/ 559353 w 4282900"/>
                <a:gd name="connsiteY11" fmla="*/ 4939455 h 5795027"/>
                <a:gd name="connsiteX12" fmla="*/ 0 w 4282900"/>
                <a:gd name="connsiteY12" fmla="*/ 3746068 h 5795027"/>
                <a:gd name="connsiteX13" fmla="*/ 0 w 4282900"/>
                <a:gd name="connsiteY13" fmla="*/ 3441681 h 5795027"/>
                <a:gd name="connsiteX14" fmla="*/ 0 w 4282900"/>
                <a:gd name="connsiteY14" fmla="*/ 3042471 h 5795027"/>
                <a:gd name="connsiteX15" fmla="*/ 0 w 4282900"/>
                <a:gd name="connsiteY15" fmla="*/ 2752557 h 5795027"/>
                <a:gd name="connsiteX16" fmla="*/ 0 w 4282900"/>
                <a:gd name="connsiteY16" fmla="*/ 2231503 h 5795027"/>
                <a:gd name="connsiteX17" fmla="*/ 0 w 4282900"/>
                <a:gd name="connsiteY17" fmla="*/ 2048959 h 5795027"/>
                <a:gd name="connsiteX18" fmla="*/ 559354 w 4282900"/>
                <a:gd name="connsiteY18" fmla="*/ 855573 h 5795027"/>
                <a:gd name="connsiteX19" fmla="*/ 1950071 w 4282900"/>
                <a:gd name="connsiteY19" fmla="*/ 164715 h 5795027"/>
                <a:gd name="connsiteX20" fmla="*/ 2144960 w 4282900"/>
                <a:gd name="connsiteY20" fmla="*/ 0 h 5795027"/>
                <a:gd name="connsiteX21" fmla="*/ 2332832 w 4282900"/>
                <a:gd name="connsiteY21" fmla="*/ 164715 h 5795027"/>
                <a:gd name="connsiteX22" fmla="*/ 2976290 w 4282900"/>
                <a:gd name="connsiteY22" fmla="*/ 524033 h 5795027"/>
                <a:gd name="connsiteX23" fmla="*/ 3888635 w 4282900"/>
                <a:gd name="connsiteY23"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22" fmla="*/ 3888635 w 4282900"/>
                <a:gd name="connsiteY22" fmla="*/ 1020662 h 5795027"/>
                <a:gd name="connsiteX0" fmla="*/ 4282900 w 4282900"/>
                <a:gd name="connsiteY0" fmla="*/ 2048959 h 5795027"/>
                <a:gd name="connsiteX1" fmla="*/ 4282900 w 4282900"/>
                <a:gd name="connsiteY1" fmla="*/ 2231503 h 5795027"/>
                <a:gd name="connsiteX2" fmla="*/ 4282900 w 4282900"/>
                <a:gd name="connsiteY2" fmla="*/ 2752557 h 5795027"/>
                <a:gd name="connsiteX3" fmla="*/ 4282900 w 4282900"/>
                <a:gd name="connsiteY3" fmla="*/ 3042471 h 5795027"/>
                <a:gd name="connsiteX4" fmla="*/ 4282900 w 4282900"/>
                <a:gd name="connsiteY4" fmla="*/ 3441681 h 5795027"/>
                <a:gd name="connsiteX5" fmla="*/ 4282900 w 4282900"/>
                <a:gd name="connsiteY5" fmla="*/ 3746068 h 5795027"/>
                <a:gd name="connsiteX6" fmla="*/ 3723546 w 4282900"/>
                <a:gd name="connsiteY6" fmla="*/ 4939455 h 5795027"/>
                <a:gd name="connsiteX7" fmla="*/ 2332829 w 4282900"/>
                <a:gd name="connsiteY7" fmla="*/ 5630311 h 5795027"/>
                <a:gd name="connsiteX8" fmla="*/ 2137940 w 4282900"/>
                <a:gd name="connsiteY8" fmla="*/ 5795027 h 5795027"/>
                <a:gd name="connsiteX9" fmla="*/ 1950069 w 4282900"/>
                <a:gd name="connsiteY9" fmla="*/ 5630311 h 5795027"/>
                <a:gd name="connsiteX10" fmla="*/ 559353 w 4282900"/>
                <a:gd name="connsiteY10" fmla="*/ 4939455 h 5795027"/>
                <a:gd name="connsiteX11" fmla="*/ 0 w 4282900"/>
                <a:gd name="connsiteY11" fmla="*/ 3746068 h 5795027"/>
                <a:gd name="connsiteX12" fmla="*/ 0 w 4282900"/>
                <a:gd name="connsiteY12" fmla="*/ 3441681 h 5795027"/>
                <a:gd name="connsiteX13" fmla="*/ 0 w 4282900"/>
                <a:gd name="connsiteY13" fmla="*/ 3042471 h 5795027"/>
                <a:gd name="connsiteX14" fmla="*/ 0 w 4282900"/>
                <a:gd name="connsiteY14" fmla="*/ 2752557 h 5795027"/>
                <a:gd name="connsiteX15" fmla="*/ 0 w 4282900"/>
                <a:gd name="connsiteY15" fmla="*/ 2231503 h 5795027"/>
                <a:gd name="connsiteX16" fmla="*/ 0 w 4282900"/>
                <a:gd name="connsiteY16" fmla="*/ 2048959 h 5795027"/>
                <a:gd name="connsiteX17" fmla="*/ 559354 w 4282900"/>
                <a:gd name="connsiteY17" fmla="*/ 855573 h 5795027"/>
                <a:gd name="connsiteX18" fmla="*/ 1950071 w 4282900"/>
                <a:gd name="connsiteY18" fmla="*/ 164715 h 5795027"/>
                <a:gd name="connsiteX19" fmla="*/ 2144960 w 4282900"/>
                <a:gd name="connsiteY19" fmla="*/ 0 h 5795027"/>
                <a:gd name="connsiteX20" fmla="*/ 2332832 w 4282900"/>
                <a:gd name="connsiteY20" fmla="*/ 164715 h 5795027"/>
                <a:gd name="connsiteX21" fmla="*/ 2976290 w 4282900"/>
                <a:gd name="connsiteY21" fmla="*/ 524033 h 5795027"/>
                <a:gd name="connsiteX0" fmla="*/ 4282900 w 4282900"/>
                <a:gd name="connsiteY0" fmla="*/ 2231503 h 5795027"/>
                <a:gd name="connsiteX1" fmla="*/ 4282900 w 4282900"/>
                <a:gd name="connsiteY1" fmla="*/ 2752557 h 5795027"/>
                <a:gd name="connsiteX2" fmla="*/ 4282900 w 4282900"/>
                <a:gd name="connsiteY2" fmla="*/ 3042471 h 5795027"/>
                <a:gd name="connsiteX3" fmla="*/ 4282900 w 4282900"/>
                <a:gd name="connsiteY3" fmla="*/ 3441681 h 5795027"/>
                <a:gd name="connsiteX4" fmla="*/ 4282900 w 4282900"/>
                <a:gd name="connsiteY4" fmla="*/ 3746068 h 5795027"/>
                <a:gd name="connsiteX5" fmla="*/ 3723546 w 4282900"/>
                <a:gd name="connsiteY5" fmla="*/ 4939455 h 5795027"/>
                <a:gd name="connsiteX6" fmla="*/ 2332829 w 4282900"/>
                <a:gd name="connsiteY6" fmla="*/ 5630311 h 5795027"/>
                <a:gd name="connsiteX7" fmla="*/ 2137940 w 4282900"/>
                <a:gd name="connsiteY7" fmla="*/ 5795027 h 5795027"/>
                <a:gd name="connsiteX8" fmla="*/ 1950069 w 4282900"/>
                <a:gd name="connsiteY8" fmla="*/ 5630311 h 5795027"/>
                <a:gd name="connsiteX9" fmla="*/ 559353 w 4282900"/>
                <a:gd name="connsiteY9" fmla="*/ 4939455 h 5795027"/>
                <a:gd name="connsiteX10" fmla="*/ 0 w 4282900"/>
                <a:gd name="connsiteY10" fmla="*/ 3746068 h 5795027"/>
                <a:gd name="connsiteX11" fmla="*/ 0 w 4282900"/>
                <a:gd name="connsiteY11" fmla="*/ 3441681 h 5795027"/>
                <a:gd name="connsiteX12" fmla="*/ 0 w 4282900"/>
                <a:gd name="connsiteY12" fmla="*/ 3042471 h 5795027"/>
                <a:gd name="connsiteX13" fmla="*/ 0 w 4282900"/>
                <a:gd name="connsiteY13" fmla="*/ 2752557 h 5795027"/>
                <a:gd name="connsiteX14" fmla="*/ 0 w 4282900"/>
                <a:gd name="connsiteY14" fmla="*/ 2231503 h 5795027"/>
                <a:gd name="connsiteX15" fmla="*/ 0 w 4282900"/>
                <a:gd name="connsiteY15" fmla="*/ 2048959 h 5795027"/>
                <a:gd name="connsiteX16" fmla="*/ 559354 w 4282900"/>
                <a:gd name="connsiteY16" fmla="*/ 855573 h 5795027"/>
                <a:gd name="connsiteX17" fmla="*/ 1950071 w 4282900"/>
                <a:gd name="connsiteY17" fmla="*/ 164715 h 5795027"/>
                <a:gd name="connsiteX18" fmla="*/ 2144960 w 4282900"/>
                <a:gd name="connsiteY18" fmla="*/ 0 h 5795027"/>
                <a:gd name="connsiteX19" fmla="*/ 2332832 w 4282900"/>
                <a:gd name="connsiteY19" fmla="*/ 164715 h 5795027"/>
                <a:gd name="connsiteX20" fmla="*/ 2976290 w 4282900"/>
                <a:gd name="connsiteY20" fmla="*/ 524033 h 5795027"/>
                <a:gd name="connsiteX0" fmla="*/ 4282900 w 4282900"/>
                <a:gd name="connsiteY0" fmla="*/ 2752557 h 5795027"/>
                <a:gd name="connsiteX1" fmla="*/ 4282900 w 4282900"/>
                <a:gd name="connsiteY1" fmla="*/ 3042471 h 5795027"/>
                <a:gd name="connsiteX2" fmla="*/ 4282900 w 4282900"/>
                <a:gd name="connsiteY2" fmla="*/ 3441681 h 5795027"/>
                <a:gd name="connsiteX3" fmla="*/ 4282900 w 4282900"/>
                <a:gd name="connsiteY3" fmla="*/ 3746068 h 5795027"/>
                <a:gd name="connsiteX4" fmla="*/ 3723546 w 4282900"/>
                <a:gd name="connsiteY4" fmla="*/ 4939455 h 5795027"/>
                <a:gd name="connsiteX5" fmla="*/ 2332829 w 4282900"/>
                <a:gd name="connsiteY5" fmla="*/ 5630311 h 5795027"/>
                <a:gd name="connsiteX6" fmla="*/ 2137940 w 4282900"/>
                <a:gd name="connsiteY6" fmla="*/ 5795027 h 5795027"/>
                <a:gd name="connsiteX7" fmla="*/ 1950069 w 4282900"/>
                <a:gd name="connsiteY7" fmla="*/ 5630311 h 5795027"/>
                <a:gd name="connsiteX8" fmla="*/ 559353 w 4282900"/>
                <a:gd name="connsiteY8" fmla="*/ 4939455 h 5795027"/>
                <a:gd name="connsiteX9" fmla="*/ 0 w 4282900"/>
                <a:gd name="connsiteY9" fmla="*/ 3746068 h 5795027"/>
                <a:gd name="connsiteX10" fmla="*/ 0 w 4282900"/>
                <a:gd name="connsiteY10" fmla="*/ 3441681 h 5795027"/>
                <a:gd name="connsiteX11" fmla="*/ 0 w 4282900"/>
                <a:gd name="connsiteY11" fmla="*/ 3042471 h 5795027"/>
                <a:gd name="connsiteX12" fmla="*/ 0 w 4282900"/>
                <a:gd name="connsiteY12" fmla="*/ 2752557 h 5795027"/>
                <a:gd name="connsiteX13" fmla="*/ 0 w 4282900"/>
                <a:gd name="connsiteY13" fmla="*/ 2231503 h 5795027"/>
                <a:gd name="connsiteX14" fmla="*/ 0 w 4282900"/>
                <a:gd name="connsiteY14" fmla="*/ 2048959 h 5795027"/>
                <a:gd name="connsiteX15" fmla="*/ 559354 w 4282900"/>
                <a:gd name="connsiteY15" fmla="*/ 855573 h 5795027"/>
                <a:gd name="connsiteX16" fmla="*/ 1950071 w 4282900"/>
                <a:gd name="connsiteY16" fmla="*/ 164715 h 5795027"/>
                <a:gd name="connsiteX17" fmla="*/ 2144960 w 4282900"/>
                <a:gd name="connsiteY17" fmla="*/ 0 h 5795027"/>
                <a:gd name="connsiteX18" fmla="*/ 2332832 w 4282900"/>
                <a:gd name="connsiteY18" fmla="*/ 164715 h 5795027"/>
                <a:gd name="connsiteX19" fmla="*/ 2976290 w 4282900"/>
                <a:gd name="connsiteY19" fmla="*/ 524033 h 5795027"/>
                <a:gd name="connsiteX0" fmla="*/ 4282900 w 4282900"/>
                <a:gd name="connsiteY0" fmla="*/ 3042471 h 5795027"/>
                <a:gd name="connsiteX1" fmla="*/ 4282900 w 4282900"/>
                <a:gd name="connsiteY1" fmla="*/ 3441681 h 5795027"/>
                <a:gd name="connsiteX2" fmla="*/ 4282900 w 4282900"/>
                <a:gd name="connsiteY2" fmla="*/ 3746068 h 5795027"/>
                <a:gd name="connsiteX3" fmla="*/ 3723546 w 4282900"/>
                <a:gd name="connsiteY3" fmla="*/ 4939455 h 5795027"/>
                <a:gd name="connsiteX4" fmla="*/ 2332829 w 4282900"/>
                <a:gd name="connsiteY4" fmla="*/ 5630311 h 5795027"/>
                <a:gd name="connsiteX5" fmla="*/ 2137940 w 4282900"/>
                <a:gd name="connsiteY5" fmla="*/ 5795027 h 5795027"/>
                <a:gd name="connsiteX6" fmla="*/ 1950069 w 4282900"/>
                <a:gd name="connsiteY6" fmla="*/ 5630311 h 5795027"/>
                <a:gd name="connsiteX7" fmla="*/ 559353 w 4282900"/>
                <a:gd name="connsiteY7" fmla="*/ 4939455 h 5795027"/>
                <a:gd name="connsiteX8" fmla="*/ 0 w 4282900"/>
                <a:gd name="connsiteY8" fmla="*/ 3746068 h 5795027"/>
                <a:gd name="connsiteX9" fmla="*/ 0 w 4282900"/>
                <a:gd name="connsiteY9" fmla="*/ 3441681 h 5795027"/>
                <a:gd name="connsiteX10" fmla="*/ 0 w 4282900"/>
                <a:gd name="connsiteY10" fmla="*/ 3042471 h 5795027"/>
                <a:gd name="connsiteX11" fmla="*/ 0 w 4282900"/>
                <a:gd name="connsiteY11" fmla="*/ 2752557 h 5795027"/>
                <a:gd name="connsiteX12" fmla="*/ 0 w 4282900"/>
                <a:gd name="connsiteY12" fmla="*/ 2231503 h 5795027"/>
                <a:gd name="connsiteX13" fmla="*/ 0 w 4282900"/>
                <a:gd name="connsiteY13" fmla="*/ 2048959 h 5795027"/>
                <a:gd name="connsiteX14" fmla="*/ 559354 w 4282900"/>
                <a:gd name="connsiteY14" fmla="*/ 855573 h 5795027"/>
                <a:gd name="connsiteX15" fmla="*/ 1950071 w 4282900"/>
                <a:gd name="connsiteY15" fmla="*/ 164715 h 5795027"/>
                <a:gd name="connsiteX16" fmla="*/ 2144960 w 4282900"/>
                <a:gd name="connsiteY16" fmla="*/ 0 h 5795027"/>
                <a:gd name="connsiteX17" fmla="*/ 2332832 w 4282900"/>
                <a:gd name="connsiteY17" fmla="*/ 164715 h 5795027"/>
                <a:gd name="connsiteX18" fmla="*/ 2976290 w 4282900"/>
                <a:gd name="connsiteY18" fmla="*/ 524033 h 5795027"/>
                <a:gd name="connsiteX0" fmla="*/ 4282900 w 4282900"/>
                <a:gd name="connsiteY0" fmla="*/ 3441681 h 5795027"/>
                <a:gd name="connsiteX1" fmla="*/ 4282900 w 4282900"/>
                <a:gd name="connsiteY1" fmla="*/ 3746068 h 5795027"/>
                <a:gd name="connsiteX2" fmla="*/ 3723546 w 4282900"/>
                <a:gd name="connsiteY2" fmla="*/ 4939455 h 5795027"/>
                <a:gd name="connsiteX3" fmla="*/ 2332829 w 4282900"/>
                <a:gd name="connsiteY3" fmla="*/ 5630311 h 5795027"/>
                <a:gd name="connsiteX4" fmla="*/ 2137940 w 4282900"/>
                <a:gd name="connsiteY4" fmla="*/ 5795027 h 5795027"/>
                <a:gd name="connsiteX5" fmla="*/ 1950069 w 4282900"/>
                <a:gd name="connsiteY5" fmla="*/ 5630311 h 5795027"/>
                <a:gd name="connsiteX6" fmla="*/ 559353 w 4282900"/>
                <a:gd name="connsiteY6" fmla="*/ 4939455 h 5795027"/>
                <a:gd name="connsiteX7" fmla="*/ 0 w 4282900"/>
                <a:gd name="connsiteY7" fmla="*/ 3746068 h 5795027"/>
                <a:gd name="connsiteX8" fmla="*/ 0 w 4282900"/>
                <a:gd name="connsiteY8" fmla="*/ 3441681 h 5795027"/>
                <a:gd name="connsiteX9" fmla="*/ 0 w 4282900"/>
                <a:gd name="connsiteY9" fmla="*/ 3042471 h 5795027"/>
                <a:gd name="connsiteX10" fmla="*/ 0 w 4282900"/>
                <a:gd name="connsiteY10" fmla="*/ 2752557 h 5795027"/>
                <a:gd name="connsiteX11" fmla="*/ 0 w 4282900"/>
                <a:gd name="connsiteY11" fmla="*/ 2231503 h 5795027"/>
                <a:gd name="connsiteX12" fmla="*/ 0 w 4282900"/>
                <a:gd name="connsiteY12" fmla="*/ 2048959 h 5795027"/>
                <a:gd name="connsiteX13" fmla="*/ 559354 w 4282900"/>
                <a:gd name="connsiteY13" fmla="*/ 855573 h 5795027"/>
                <a:gd name="connsiteX14" fmla="*/ 1950071 w 4282900"/>
                <a:gd name="connsiteY14" fmla="*/ 164715 h 5795027"/>
                <a:gd name="connsiteX15" fmla="*/ 2144960 w 4282900"/>
                <a:gd name="connsiteY15" fmla="*/ 0 h 5795027"/>
                <a:gd name="connsiteX16" fmla="*/ 2332832 w 4282900"/>
                <a:gd name="connsiteY16" fmla="*/ 164715 h 5795027"/>
                <a:gd name="connsiteX17" fmla="*/ 2976290 w 4282900"/>
                <a:gd name="connsiteY17" fmla="*/ 524033 h 5795027"/>
                <a:gd name="connsiteX0" fmla="*/ 4282900 w 4282900"/>
                <a:gd name="connsiteY0" fmla="*/ 3441681 h 5795027"/>
                <a:gd name="connsiteX1" fmla="*/ 3723546 w 4282900"/>
                <a:gd name="connsiteY1" fmla="*/ 4939455 h 5795027"/>
                <a:gd name="connsiteX2" fmla="*/ 2332829 w 4282900"/>
                <a:gd name="connsiteY2" fmla="*/ 5630311 h 5795027"/>
                <a:gd name="connsiteX3" fmla="*/ 2137940 w 4282900"/>
                <a:gd name="connsiteY3" fmla="*/ 5795027 h 5795027"/>
                <a:gd name="connsiteX4" fmla="*/ 1950069 w 4282900"/>
                <a:gd name="connsiteY4" fmla="*/ 5630311 h 5795027"/>
                <a:gd name="connsiteX5" fmla="*/ 559353 w 4282900"/>
                <a:gd name="connsiteY5" fmla="*/ 4939455 h 5795027"/>
                <a:gd name="connsiteX6" fmla="*/ 0 w 4282900"/>
                <a:gd name="connsiteY6" fmla="*/ 3746068 h 5795027"/>
                <a:gd name="connsiteX7" fmla="*/ 0 w 4282900"/>
                <a:gd name="connsiteY7" fmla="*/ 3441681 h 5795027"/>
                <a:gd name="connsiteX8" fmla="*/ 0 w 4282900"/>
                <a:gd name="connsiteY8" fmla="*/ 3042471 h 5795027"/>
                <a:gd name="connsiteX9" fmla="*/ 0 w 4282900"/>
                <a:gd name="connsiteY9" fmla="*/ 2752557 h 5795027"/>
                <a:gd name="connsiteX10" fmla="*/ 0 w 4282900"/>
                <a:gd name="connsiteY10" fmla="*/ 2231503 h 5795027"/>
                <a:gd name="connsiteX11" fmla="*/ 0 w 4282900"/>
                <a:gd name="connsiteY11" fmla="*/ 2048959 h 5795027"/>
                <a:gd name="connsiteX12" fmla="*/ 559354 w 4282900"/>
                <a:gd name="connsiteY12" fmla="*/ 855573 h 5795027"/>
                <a:gd name="connsiteX13" fmla="*/ 1950071 w 4282900"/>
                <a:gd name="connsiteY13" fmla="*/ 164715 h 5795027"/>
                <a:gd name="connsiteX14" fmla="*/ 2144960 w 4282900"/>
                <a:gd name="connsiteY14" fmla="*/ 0 h 5795027"/>
                <a:gd name="connsiteX15" fmla="*/ 2332832 w 4282900"/>
                <a:gd name="connsiteY15" fmla="*/ 164715 h 5795027"/>
                <a:gd name="connsiteX16" fmla="*/ 2976290 w 4282900"/>
                <a:gd name="connsiteY16" fmla="*/ 524033 h 5795027"/>
                <a:gd name="connsiteX0" fmla="*/ 3723546 w 3723546"/>
                <a:gd name="connsiteY0" fmla="*/ 4939455 h 5795027"/>
                <a:gd name="connsiteX1" fmla="*/ 2332829 w 3723546"/>
                <a:gd name="connsiteY1" fmla="*/ 5630311 h 5795027"/>
                <a:gd name="connsiteX2" fmla="*/ 2137940 w 3723546"/>
                <a:gd name="connsiteY2" fmla="*/ 5795027 h 5795027"/>
                <a:gd name="connsiteX3" fmla="*/ 1950069 w 3723546"/>
                <a:gd name="connsiteY3" fmla="*/ 5630311 h 5795027"/>
                <a:gd name="connsiteX4" fmla="*/ 559353 w 3723546"/>
                <a:gd name="connsiteY4" fmla="*/ 4939455 h 5795027"/>
                <a:gd name="connsiteX5" fmla="*/ 0 w 3723546"/>
                <a:gd name="connsiteY5" fmla="*/ 3746068 h 5795027"/>
                <a:gd name="connsiteX6" fmla="*/ 0 w 3723546"/>
                <a:gd name="connsiteY6" fmla="*/ 3441681 h 5795027"/>
                <a:gd name="connsiteX7" fmla="*/ 0 w 3723546"/>
                <a:gd name="connsiteY7" fmla="*/ 3042471 h 5795027"/>
                <a:gd name="connsiteX8" fmla="*/ 0 w 3723546"/>
                <a:gd name="connsiteY8" fmla="*/ 2752557 h 5795027"/>
                <a:gd name="connsiteX9" fmla="*/ 0 w 3723546"/>
                <a:gd name="connsiteY9" fmla="*/ 2231503 h 5795027"/>
                <a:gd name="connsiteX10" fmla="*/ 0 w 3723546"/>
                <a:gd name="connsiteY10" fmla="*/ 2048959 h 5795027"/>
                <a:gd name="connsiteX11" fmla="*/ 559354 w 3723546"/>
                <a:gd name="connsiteY11" fmla="*/ 855573 h 5795027"/>
                <a:gd name="connsiteX12" fmla="*/ 1950071 w 3723546"/>
                <a:gd name="connsiteY12" fmla="*/ 164715 h 5795027"/>
                <a:gd name="connsiteX13" fmla="*/ 2144960 w 3723546"/>
                <a:gd name="connsiteY13" fmla="*/ 0 h 5795027"/>
                <a:gd name="connsiteX14" fmla="*/ 2332832 w 3723546"/>
                <a:gd name="connsiteY14" fmla="*/ 164715 h 5795027"/>
                <a:gd name="connsiteX15" fmla="*/ 2976290 w 3723546"/>
                <a:gd name="connsiteY15" fmla="*/ 524033 h 5795027"/>
                <a:gd name="connsiteX0" fmla="*/ 3723546 w 3723546"/>
                <a:gd name="connsiteY0" fmla="*/ 4939455 h 5795027"/>
                <a:gd name="connsiteX1" fmla="*/ 2989878 w 3723546"/>
                <a:gd name="connsiteY1" fmla="*/ 5266109 h 5795027"/>
                <a:gd name="connsiteX2" fmla="*/ 2332829 w 3723546"/>
                <a:gd name="connsiteY2" fmla="*/ 5630311 h 5795027"/>
                <a:gd name="connsiteX3" fmla="*/ 2137940 w 3723546"/>
                <a:gd name="connsiteY3" fmla="*/ 5795027 h 5795027"/>
                <a:gd name="connsiteX4" fmla="*/ 1950069 w 3723546"/>
                <a:gd name="connsiteY4" fmla="*/ 5630311 h 5795027"/>
                <a:gd name="connsiteX5" fmla="*/ 559353 w 3723546"/>
                <a:gd name="connsiteY5" fmla="*/ 4939455 h 5795027"/>
                <a:gd name="connsiteX6" fmla="*/ 0 w 3723546"/>
                <a:gd name="connsiteY6" fmla="*/ 3746068 h 5795027"/>
                <a:gd name="connsiteX7" fmla="*/ 0 w 3723546"/>
                <a:gd name="connsiteY7" fmla="*/ 3441681 h 5795027"/>
                <a:gd name="connsiteX8" fmla="*/ 0 w 3723546"/>
                <a:gd name="connsiteY8" fmla="*/ 3042471 h 5795027"/>
                <a:gd name="connsiteX9" fmla="*/ 0 w 3723546"/>
                <a:gd name="connsiteY9" fmla="*/ 2752557 h 5795027"/>
                <a:gd name="connsiteX10" fmla="*/ 0 w 3723546"/>
                <a:gd name="connsiteY10" fmla="*/ 2231503 h 5795027"/>
                <a:gd name="connsiteX11" fmla="*/ 0 w 3723546"/>
                <a:gd name="connsiteY11" fmla="*/ 2048959 h 5795027"/>
                <a:gd name="connsiteX12" fmla="*/ 559354 w 3723546"/>
                <a:gd name="connsiteY12" fmla="*/ 855573 h 5795027"/>
                <a:gd name="connsiteX13" fmla="*/ 1950071 w 3723546"/>
                <a:gd name="connsiteY13" fmla="*/ 164715 h 5795027"/>
                <a:gd name="connsiteX14" fmla="*/ 2144960 w 3723546"/>
                <a:gd name="connsiteY14" fmla="*/ 0 h 5795027"/>
                <a:gd name="connsiteX15" fmla="*/ 2332832 w 3723546"/>
                <a:gd name="connsiteY15" fmla="*/ 164715 h 5795027"/>
                <a:gd name="connsiteX16" fmla="*/ 2976290 w 3723546"/>
                <a:gd name="connsiteY16"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89878 w 2989878"/>
                <a:gd name="connsiteY0" fmla="*/ 5266109 h 5795027"/>
                <a:gd name="connsiteX1" fmla="*/ 2332829 w 2989878"/>
                <a:gd name="connsiteY1" fmla="*/ 5630311 h 5795027"/>
                <a:gd name="connsiteX2" fmla="*/ 2137940 w 2989878"/>
                <a:gd name="connsiteY2" fmla="*/ 5795027 h 5795027"/>
                <a:gd name="connsiteX3" fmla="*/ 1950069 w 2989878"/>
                <a:gd name="connsiteY3" fmla="*/ 5630311 h 5795027"/>
                <a:gd name="connsiteX4" fmla="*/ 559353 w 2989878"/>
                <a:gd name="connsiteY4" fmla="*/ 4939455 h 5795027"/>
                <a:gd name="connsiteX5" fmla="*/ 0 w 2989878"/>
                <a:gd name="connsiteY5" fmla="*/ 3746068 h 5795027"/>
                <a:gd name="connsiteX6" fmla="*/ 0 w 2989878"/>
                <a:gd name="connsiteY6" fmla="*/ 3441681 h 5795027"/>
                <a:gd name="connsiteX7" fmla="*/ 0 w 2989878"/>
                <a:gd name="connsiteY7" fmla="*/ 3042471 h 5795027"/>
                <a:gd name="connsiteX8" fmla="*/ 0 w 2989878"/>
                <a:gd name="connsiteY8" fmla="*/ 2752557 h 5795027"/>
                <a:gd name="connsiteX9" fmla="*/ 0 w 2989878"/>
                <a:gd name="connsiteY9" fmla="*/ 2231503 h 5795027"/>
                <a:gd name="connsiteX10" fmla="*/ 0 w 2989878"/>
                <a:gd name="connsiteY10" fmla="*/ 2048959 h 5795027"/>
                <a:gd name="connsiteX11" fmla="*/ 559354 w 2989878"/>
                <a:gd name="connsiteY11" fmla="*/ 855573 h 5795027"/>
                <a:gd name="connsiteX12" fmla="*/ 1950071 w 2989878"/>
                <a:gd name="connsiteY12" fmla="*/ 164715 h 5795027"/>
                <a:gd name="connsiteX13" fmla="*/ 2144960 w 2989878"/>
                <a:gd name="connsiteY13" fmla="*/ 0 h 5795027"/>
                <a:gd name="connsiteX14" fmla="*/ 2332832 w 2989878"/>
                <a:gd name="connsiteY14" fmla="*/ 164715 h 5795027"/>
                <a:gd name="connsiteX15" fmla="*/ 2976290 w 2989878"/>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76290"/>
                <a:gd name="connsiteY0" fmla="*/ 5266109 h 5795027"/>
                <a:gd name="connsiteX1" fmla="*/ 2332829 w 2976290"/>
                <a:gd name="connsiteY1" fmla="*/ 5630311 h 5795027"/>
                <a:gd name="connsiteX2" fmla="*/ 2137940 w 2976290"/>
                <a:gd name="connsiteY2" fmla="*/ 5795027 h 5795027"/>
                <a:gd name="connsiteX3" fmla="*/ 1950069 w 2976290"/>
                <a:gd name="connsiteY3" fmla="*/ 5630311 h 5795027"/>
                <a:gd name="connsiteX4" fmla="*/ 559353 w 2976290"/>
                <a:gd name="connsiteY4" fmla="*/ 4939455 h 5795027"/>
                <a:gd name="connsiteX5" fmla="*/ 0 w 2976290"/>
                <a:gd name="connsiteY5" fmla="*/ 3746068 h 5795027"/>
                <a:gd name="connsiteX6" fmla="*/ 0 w 2976290"/>
                <a:gd name="connsiteY6" fmla="*/ 3441681 h 5795027"/>
                <a:gd name="connsiteX7" fmla="*/ 0 w 2976290"/>
                <a:gd name="connsiteY7" fmla="*/ 3042471 h 5795027"/>
                <a:gd name="connsiteX8" fmla="*/ 0 w 2976290"/>
                <a:gd name="connsiteY8" fmla="*/ 2752557 h 5795027"/>
                <a:gd name="connsiteX9" fmla="*/ 0 w 2976290"/>
                <a:gd name="connsiteY9" fmla="*/ 2231503 h 5795027"/>
                <a:gd name="connsiteX10" fmla="*/ 0 w 2976290"/>
                <a:gd name="connsiteY10" fmla="*/ 2048959 h 5795027"/>
                <a:gd name="connsiteX11" fmla="*/ 559354 w 2976290"/>
                <a:gd name="connsiteY11" fmla="*/ 855573 h 5795027"/>
                <a:gd name="connsiteX12" fmla="*/ 1950071 w 2976290"/>
                <a:gd name="connsiteY12" fmla="*/ 164715 h 5795027"/>
                <a:gd name="connsiteX13" fmla="*/ 2144960 w 2976290"/>
                <a:gd name="connsiteY13" fmla="*/ 0 h 5795027"/>
                <a:gd name="connsiteX14" fmla="*/ 2332832 w 2976290"/>
                <a:gd name="connsiteY14" fmla="*/ 164715 h 5795027"/>
                <a:gd name="connsiteX15" fmla="*/ 2976290 w 2976290"/>
                <a:gd name="connsiteY15" fmla="*/ 524033 h 5795027"/>
                <a:gd name="connsiteX0" fmla="*/ 2955049 w 2987296"/>
                <a:gd name="connsiteY0" fmla="*/ 5266109 h 5795027"/>
                <a:gd name="connsiteX1" fmla="*/ 2332829 w 2987296"/>
                <a:gd name="connsiteY1" fmla="*/ 5630311 h 5795027"/>
                <a:gd name="connsiteX2" fmla="*/ 2137940 w 2987296"/>
                <a:gd name="connsiteY2" fmla="*/ 5795027 h 5795027"/>
                <a:gd name="connsiteX3" fmla="*/ 1950069 w 2987296"/>
                <a:gd name="connsiteY3" fmla="*/ 5630311 h 5795027"/>
                <a:gd name="connsiteX4" fmla="*/ 559353 w 2987296"/>
                <a:gd name="connsiteY4" fmla="*/ 4939455 h 5795027"/>
                <a:gd name="connsiteX5" fmla="*/ 0 w 2987296"/>
                <a:gd name="connsiteY5" fmla="*/ 3746068 h 5795027"/>
                <a:gd name="connsiteX6" fmla="*/ 0 w 2987296"/>
                <a:gd name="connsiteY6" fmla="*/ 3441681 h 5795027"/>
                <a:gd name="connsiteX7" fmla="*/ 0 w 2987296"/>
                <a:gd name="connsiteY7" fmla="*/ 3042471 h 5795027"/>
                <a:gd name="connsiteX8" fmla="*/ 0 w 2987296"/>
                <a:gd name="connsiteY8" fmla="*/ 2752557 h 5795027"/>
                <a:gd name="connsiteX9" fmla="*/ 0 w 2987296"/>
                <a:gd name="connsiteY9" fmla="*/ 2231503 h 5795027"/>
                <a:gd name="connsiteX10" fmla="*/ 0 w 2987296"/>
                <a:gd name="connsiteY10" fmla="*/ 2048959 h 5795027"/>
                <a:gd name="connsiteX11" fmla="*/ 559354 w 2987296"/>
                <a:gd name="connsiteY11" fmla="*/ 855573 h 5795027"/>
                <a:gd name="connsiteX12" fmla="*/ 1950071 w 2987296"/>
                <a:gd name="connsiteY12" fmla="*/ 164715 h 5795027"/>
                <a:gd name="connsiteX13" fmla="*/ 2144960 w 2987296"/>
                <a:gd name="connsiteY13" fmla="*/ 0 h 5795027"/>
                <a:gd name="connsiteX14" fmla="*/ 2332832 w 2987296"/>
                <a:gd name="connsiteY14" fmla="*/ 164715 h 5795027"/>
                <a:gd name="connsiteX15" fmla="*/ 2987296 w 2987296"/>
                <a:gd name="connsiteY15" fmla="*/ 557051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7296" h="5795027">
                  <a:moveTo>
                    <a:pt x="2955049" y="5266109"/>
                  </a:moveTo>
                  <a:cubicBezTo>
                    <a:pt x="2737194" y="5332489"/>
                    <a:pt x="2474819" y="554215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lnTo>
                    <a:pt x="2144960" y="0"/>
                  </a:lnTo>
                  <a:lnTo>
                    <a:pt x="2332832" y="164715"/>
                  </a:lnTo>
                  <a:cubicBezTo>
                    <a:pt x="2471387" y="252054"/>
                    <a:pt x="2755510" y="441908"/>
                    <a:pt x="2987296" y="557051"/>
                  </a:cubicBezTo>
                </a:path>
              </a:pathLst>
            </a:custGeom>
            <a:noFill/>
            <a:ln w="25400" cap="rnd">
              <a:solidFill>
                <a:schemeClr val="bg2">
                  <a:lumMod val="75000"/>
                  <a:alpha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Placeholder 1">
            <a:extLst>
              <a:ext uri="{FF2B5EF4-FFF2-40B4-BE49-F238E27FC236}">
                <a16:creationId xmlns:a16="http://schemas.microsoft.com/office/drawing/2014/main" id="{7E11B74D-DF90-4993-88AE-4D05C91F2A96}"/>
              </a:ext>
            </a:extLst>
          </p:cNvPr>
          <p:cNvSpPr>
            <a:spLocks noGrp="1"/>
          </p:cNvSpPr>
          <p:nvPr>
            <p:ph type="title"/>
          </p:nvPr>
        </p:nvSpPr>
        <p:spPr>
          <a:xfrm>
            <a:off x="966744" y="959587"/>
            <a:ext cx="9076329" cy="106427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79B3DE9-A495-4E75-819D-E0B2E5505072}"/>
              </a:ext>
            </a:extLst>
          </p:cNvPr>
          <p:cNvSpPr>
            <a:spLocks noGrp="1"/>
          </p:cNvSpPr>
          <p:nvPr>
            <p:ph type="body" idx="1"/>
          </p:nvPr>
        </p:nvSpPr>
        <p:spPr>
          <a:xfrm>
            <a:off x="966744" y="2248257"/>
            <a:ext cx="9076329" cy="365015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02430AC-DB07-423B-A52A-0065639AFE68}"/>
              </a:ext>
            </a:extLst>
          </p:cNvPr>
          <p:cNvSpPr>
            <a:spLocks noGrp="1"/>
          </p:cNvSpPr>
          <p:nvPr>
            <p:ph type="dt" sz="half" idx="2"/>
          </p:nvPr>
        </p:nvSpPr>
        <p:spPr>
          <a:xfrm>
            <a:off x="8266975" y="6356350"/>
            <a:ext cx="2960914" cy="365125"/>
          </a:xfrm>
          <a:prstGeom prst="rect">
            <a:avLst/>
          </a:prstGeom>
        </p:spPr>
        <p:txBody>
          <a:bodyPr vert="horz" lIns="91440" tIns="45720" rIns="91440" bIns="45720" rtlCol="0" anchor="ctr"/>
          <a:lstStyle>
            <a:lvl1pPr algn="r">
              <a:defRPr sz="1000" i="0">
                <a:solidFill>
                  <a:schemeClr val="tx2">
                    <a:alpha val="85000"/>
                  </a:schemeClr>
                </a:solidFill>
              </a:defRPr>
            </a:lvl1pPr>
          </a:lstStyle>
          <a:p>
            <a:fld id="{11008460-8B2F-4AAA-A4E2-10730069204C}" type="datetimeFigureOut">
              <a:rPr lang="en-US" smtClean="0"/>
              <a:pPr/>
              <a:t>11/17/2024</a:t>
            </a:fld>
            <a:endParaRPr lang="en-US" dirty="0"/>
          </a:p>
        </p:txBody>
      </p:sp>
      <p:sp>
        <p:nvSpPr>
          <p:cNvPr id="5" name="Footer Placeholder 4">
            <a:extLst>
              <a:ext uri="{FF2B5EF4-FFF2-40B4-BE49-F238E27FC236}">
                <a16:creationId xmlns:a16="http://schemas.microsoft.com/office/drawing/2014/main" id="{485FAFC9-FA18-4C55-8C92-B17603CAEEDC}"/>
              </a:ext>
            </a:extLst>
          </p:cNvPr>
          <p:cNvSpPr>
            <a:spLocks noGrp="1"/>
          </p:cNvSpPr>
          <p:nvPr>
            <p:ph type="ftr" sz="quarter" idx="3"/>
          </p:nvPr>
        </p:nvSpPr>
        <p:spPr>
          <a:xfrm>
            <a:off x="966745" y="501128"/>
            <a:ext cx="3311342" cy="365125"/>
          </a:xfrm>
          <a:prstGeom prst="rect">
            <a:avLst/>
          </a:prstGeom>
        </p:spPr>
        <p:txBody>
          <a:bodyPr vert="horz" lIns="91440" tIns="45720" rIns="91440" bIns="45720" rtlCol="0" anchor="ctr"/>
          <a:lstStyle>
            <a:lvl1pPr algn="l">
              <a:defRPr sz="1000" i="0">
                <a:solidFill>
                  <a:schemeClr val="tx2">
                    <a:alpha val="85000"/>
                  </a:schemeClr>
                </a:solidFill>
              </a:defRPr>
            </a:lvl1pPr>
          </a:lstStyle>
          <a:p>
            <a:endParaRPr lang="en-US" dirty="0"/>
          </a:p>
        </p:txBody>
      </p:sp>
      <p:sp>
        <p:nvSpPr>
          <p:cNvPr id="6" name="Slide Number Placeholder 5">
            <a:extLst>
              <a:ext uri="{FF2B5EF4-FFF2-40B4-BE49-F238E27FC236}">
                <a16:creationId xmlns:a16="http://schemas.microsoft.com/office/drawing/2014/main" id="{67D5A493-61FB-4764-90B6-8CC218A781C9}"/>
              </a:ext>
            </a:extLst>
          </p:cNvPr>
          <p:cNvSpPr>
            <a:spLocks noGrp="1"/>
          </p:cNvSpPr>
          <p:nvPr>
            <p:ph type="sldNum" sz="quarter" idx="4"/>
          </p:nvPr>
        </p:nvSpPr>
        <p:spPr>
          <a:xfrm>
            <a:off x="11239498" y="6356350"/>
            <a:ext cx="515479" cy="365125"/>
          </a:xfrm>
          <a:prstGeom prst="rect">
            <a:avLst/>
          </a:prstGeom>
        </p:spPr>
        <p:txBody>
          <a:bodyPr vert="horz" lIns="91440" tIns="45720" rIns="91440" bIns="45720" rtlCol="0" anchor="ctr"/>
          <a:lstStyle>
            <a:lvl1pPr algn="r">
              <a:defRPr sz="1000" i="0">
                <a:solidFill>
                  <a:schemeClr val="tx2">
                    <a:alpha val="85000"/>
                  </a:schemeClr>
                </a:solidFill>
              </a:defRPr>
            </a:lvl1pPr>
          </a:lstStyle>
          <a:p>
            <a:fld id="{0946259B-8396-46CD-AD42-FDEDA89DA278}" type="slidenum">
              <a:rPr lang="en-US" smtClean="0"/>
              <a:pPr/>
              <a:t>‹#›</a:t>
            </a:fld>
            <a:endParaRPr lang="en-US" dirty="0"/>
          </a:p>
        </p:txBody>
      </p:sp>
    </p:spTree>
    <p:extLst>
      <p:ext uri="{BB962C8B-B14F-4D97-AF65-F5344CB8AC3E}">
        <p14:creationId xmlns:p14="http://schemas.microsoft.com/office/powerpoint/2010/main" val="1685149119"/>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SzPct val="150000"/>
        <a:buFont typeface="Goudy Old Style" panose="02020502050305020303" pitchFamily="18" charset="0"/>
        <a:buChar char="∙"/>
        <a:defRPr sz="2000" kern="1200">
          <a:solidFill>
            <a:schemeClr val="tx2"/>
          </a:solidFill>
          <a:latin typeface="+mn-lt"/>
          <a:ea typeface="+mn-ea"/>
          <a:cs typeface="+mn-cs"/>
        </a:defRPr>
      </a:lvl1pPr>
      <a:lvl2pPr marL="274320" indent="0" algn="l" defTabSz="914400" rtl="0" eaLnBrk="1" latinLnBrk="0" hangingPunct="1">
        <a:lnSpc>
          <a:spcPct val="110000"/>
        </a:lnSpc>
        <a:spcBef>
          <a:spcPts val="500"/>
        </a:spcBef>
        <a:buFontTx/>
        <a:buNone/>
        <a:defRPr sz="1800" kern="1200">
          <a:solidFill>
            <a:schemeClr val="tx2"/>
          </a:solidFill>
          <a:latin typeface="+mn-lt"/>
          <a:ea typeface="+mn-ea"/>
          <a:cs typeface="+mn-cs"/>
        </a:defRPr>
      </a:lvl2pPr>
      <a:lvl3pPr marL="548640" indent="-228600" algn="l" defTabSz="914400" rtl="0" eaLnBrk="1" latinLnBrk="0" hangingPunct="1">
        <a:lnSpc>
          <a:spcPct val="110000"/>
        </a:lnSpc>
        <a:spcBef>
          <a:spcPts val="500"/>
        </a:spcBef>
        <a:buSzPct val="150000"/>
        <a:buFont typeface="Goudy Old Style" panose="02020502050305020303" pitchFamily="18" charset="0"/>
        <a:buChar char="∙"/>
        <a:defRPr sz="1600" kern="1200">
          <a:solidFill>
            <a:schemeClr val="tx2"/>
          </a:solidFill>
          <a:latin typeface="+mn-lt"/>
          <a:ea typeface="+mn-ea"/>
          <a:cs typeface="+mn-cs"/>
        </a:defRPr>
      </a:lvl3pPr>
      <a:lvl4pPr marL="594360" indent="0" algn="l" defTabSz="914400" rtl="0" eaLnBrk="1" latinLnBrk="0" hangingPunct="1">
        <a:lnSpc>
          <a:spcPct val="110000"/>
        </a:lnSpc>
        <a:spcBef>
          <a:spcPts val="500"/>
        </a:spcBef>
        <a:buFontTx/>
        <a:buNone/>
        <a:defRPr sz="1400" kern="1200">
          <a:solidFill>
            <a:schemeClr val="tx2"/>
          </a:solidFill>
          <a:latin typeface="+mn-lt"/>
          <a:ea typeface="+mn-ea"/>
          <a:cs typeface="+mn-cs"/>
        </a:defRPr>
      </a:lvl4pPr>
      <a:lvl5pPr marL="822960" indent="-228600" algn="l" defTabSz="914400" rtl="0" eaLnBrk="1" latinLnBrk="0" hangingPunct="1">
        <a:lnSpc>
          <a:spcPct val="110000"/>
        </a:lnSpc>
        <a:spcBef>
          <a:spcPts val="500"/>
        </a:spcBef>
        <a:buSzPct val="150000"/>
        <a:buFont typeface="Goudy Old Style" panose="02020502050305020303" pitchFamily="18"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63A3004-AD3C-354D-945E-2E3018FE66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8A4450D-B21F-42ED-81EE-3CD03EA15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Video 16" descr="Guitar Strumming">
            <a:extLst>
              <a:ext uri="{FF2B5EF4-FFF2-40B4-BE49-F238E27FC236}">
                <a16:creationId xmlns:a16="http://schemas.microsoft.com/office/drawing/2014/main" id="{C978CAFF-5565-E22C-FE9F-C789BBE5E904}"/>
              </a:ext>
            </a:extLst>
          </p:cNvPr>
          <p:cNvPicPr>
            <a:picLocks noChangeAspect="1"/>
          </p:cNvPicPr>
          <p:nvPr>
            <a:videoFile r:link="rId2"/>
            <p:extLst>
              <p:ext uri="{DAA4B4D4-6D71-4841-9C94-3DE7FCFB9230}">
                <p14:media xmlns:p14="http://schemas.microsoft.com/office/powerpoint/2010/main" r:embed="rId1"/>
              </p:ext>
            </p:extLst>
          </p:nvPr>
        </p:nvPicPr>
        <p:blipFill>
          <a:blip r:embed="rId4">
            <a:alphaModFix amt="60000"/>
          </a:blip>
          <a:srcRect r="1" b="285"/>
          <a:stretch/>
        </p:blipFill>
        <p:spPr>
          <a:xfrm>
            <a:off x="1" y="1"/>
            <a:ext cx="12191999" cy="6857999"/>
          </a:xfrm>
          <a:prstGeom prst="rect">
            <a:avLst/>
          </a:prstGeom>
        </p:spPr>
      </p:pic>
      <p:sp>
        <p:nvSpPr>
          <p:cNvPr id="2" name="Title 1">
            <a:extLst>
              <a:ext uri="{FF2B5EF4-FFF2-40B4-BE49-F238E27FC236}">
                <a16:creationId xmlns:a16="http://schemas.microsoft.com/office/drawing/2014/main" id="{F32A76D3-D1D2-960B-18D5-7D65A792E9D3}"/>
              </a:ext>
            </a:extLst>
          </p:cNvPr>
          <p:cNvSpPr>
            <a:spLocks noGrp="1"/>
          </p:cNvSpPr>
          <p:nvPr>
            <p:ph type="ctrTitle"/>
          </p:nvPr>
        </p:nvSpPr>
        <p:spPr>
          <a:xfrm>
            <a:off x="4521389" y="1800882"/>
            <a:ext cx="3149221" cy="2175371"/>
          </a:xfrm>
        </p:spPr>
        <p:txBody>
          <a:bodyPr anchor="b">
            <a:normAutofit/>
          </a:bodyPr>
          <a:lstStyle/>
          <a:p>
            <a:pPr algn="ctr"/>
            <a:r>
              <a:rPr lang="en-GB" sz="4000" dirty="0" err="1">
                <a:solidFill>
                  <a:srgbClr val="FFFFFF"/>
                </a:solidFill>
              </a:rPr>
              <a:t>Eduqas</a:t>
            </a:r>
            <a:r>
              <a:rPr lang="en-GB" sz="4000" dirty="0">
                <a:solidFill>
                  <a:srgbClr val="FFFFFF"/>
                </a:solidFill>
              </a:rPr>
              <a:t> </a:t>
            </a:r>
            <a:br>
              <a:rPr lang="en-GB" sz="4000" dirty="0">
                <a:solidFill>
                  <a:srgbClr val="FFFFFF"/>
                </a:solidFill>
              </a:rPr>
            </a:br>
            <a:r>
              <a:rPr lang="en-GB" sz="4000" dirty="0">
                <a:solidFill>
                  <a:srgbClr val="FFFFFF"/>
                </a:solidFill>
              </a:rPr>
              <a:t>A Level Music</a:t>
            </a:r>
          </a:p>
        </p:txBody>
      </p:sp>
      <p:sp>
        <p:nvSpPr>
          <p:cNvPr id="3" name="Subtitle 2">
            <a:extLst>
              <a:ext uri="{FF2B5EF4-FFF2-40B4-BE49-F238E27FC236}">
                <a16:creationId xmlns:a16="http://schemas.microsoft.com/office/drawing/2014/main" id="{83BADEA0-4416-9DB6-0CA4-4ECB095E2BFA}"/>
              </a:ext>
            </a:extLst>
          </p:cNvPr>
          <p:cNvSpPr>
            <a:spLocks noGrp="1"/>
          </p:cNvSpPr>
          <p:nvPr>
            <p:ph type="subTitle" idx="1"/>
          </p:nvPr>
        </p:nvSpPr>
        <p:spPr>
          <a:xfrm>
            <a:off x="4521389" y="4262146"/>
            <a:ext cx="3149221" cy="841495"/>
          </a:xfrm>
        </p:spPr>
        <p:txBody>
          <a:bodyPr anchor="t">
            <a:normAutofit/>
          </a:bodyPr>
          <a:lstStyle/>
          <a:p>
            <a:pPr algn="ctr"/>
            <a:r>
              <a:rPr lang="en-GB">
                <a:solidFill>
                  <a:srgbClr val="FFFFFF"/>
                </a:solidFill>
              </a:rPr>
              <a:t>Lincoln Christ’s Hospital School</a:t>
            </a:r>
          </a:p>
        </p:txBody>
      </p:sp>
      <p:sp>
        <p:nvSpPr>
          <p:cNvPr id="18" name="Freeform: Shape 17">
            <a:extLst>
              <a:ext uri="{FF2B5EF4-FFF2-40B4-BE49-F238E27FC236}">
                <a16:creationId xmlns:a16="http://schemas.microsoft.com/office/drawing/2014/main" id="{72E67446-732B-4F72-8560-6FABB6CB2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88827" y="720724"/>
            <a:ext cx="4014345" cy="5414576"/>
          </a:xfrm>
          <a:custGeom>
            <a:avLst/>
            <a:gdLst>
              <a:gd name="connsiteX0" fmla="*/ 2144960 w 4282900"/>
              <a:gd name="connsiteY0" fmla="*/ 0 h 5795027"/>
              <a:gd name="connsiteX1" fmla="*/ 2332832 w 4282900"/>
              <a:gd name="connsiteY1" fmla="*/ 164715 h 5795027"/>
              <a:gd name="connsiteX2" fmla="*/ 3723546 w 4282900"/>
              <a:gd name="connsiteY2" fmla="*/ 855573 h 5795027"/>
              <a:gd name="connsiteX3" fmla="*/ 4282900 w 4282900"/>
              <a:gd name="connsiteY3" fmla="*/ 2048959 h 5795027"/>
              <a:gd name="connsiteX4" fmla="*/ 4282900 w 4282900"/>
              <a:gd name="connsiteY4" fmla="*/ 2231503 h 5795027"/>
              <a:gd name="connsiteX5" fmla="*/ 4282900 w 4282900"/>
              <a:gd name="connsiteY5" fmla="*/ 2752557 h 5795027"/>
              <a:gd name="connsiteX6" fmla="*/ 4282900 w 4282900"/>
              <a:gd name="connsiteY6" fmla="*/ 3042471 h 5795027"/>
              <a:gd name="connsiteX7" fmla="*/ 4282900 w 4282900"/>
              <a:gd name="connsiteY7" fmla="*/ 3441681 h 5795027"/>
              <a:gd name="connsiteX8" fmla="*/ 4282900 w 4282900"/>
              <a:gd name="connsiteY8" fmla="*/ 3746068 h 5795027"/>
              <a:gd name="connsiteX9" fmla="*/ 3723546 w 4282900"/>
              <a:gd name="connsiteY9" fmla="*/ 4939455 h 5795027"/>
              <a:gd name="connsiteX10" fmla="*/ 2332829 w 4282900"/>
              <a:gd name="connsiteY10" fmla="*/ 5630311 h 5795027"/>
              <a:gd name="connsiteX11" fmla="*/ 2137940 w 4282900"/>
              <a:gd name="connsiteY11" fmla="*/ 5795027 h 5795027"/>
              <a:gd name="connsiteX12" fmla="*/ 1950069 w 4282900"/>
              <a:gd name="connsiteY12" fmla="*/ 5630311 h 5795027"/>
              <a:gd name="connsiteX13" fmla="*/ 559353 w 4282900"/>
              <a:gd name="connsiteY13" fmla="*/ 4939455 h 5795027"/>
              <a:gd name="connsiteX14" fmla="*/ 0 w 4282900"/>
              <a:gd name="connsiteY14" fmla="*/ 3746068 h 5795027"/>
              <a:gd name="connsiteX15" fmla="*/ 0 w 4282900"/>
              <a:gd name="connsiteY15" fmla="*/ 3441681 h 5795027"/>
              <a:gd name="connsiteX16" fmla="*/ 0 w 4282900"/>
              <a:gd name="connsiteY16" fmla="*/ 3042471 h 5795027"/>
              <a:gd name="connsiteX17" fmla="*/ 0 w 4282900"/>
              <a:gd name="connsiteY17" fmla="*/ 2752557 h 5795027"/>
              <a:gd name="connsiteX18" fmla="*/ 0 w 4282900"/>
              <a:gd name="connsiteY18" fmla="*/ 2231503 h 5795027"/>
              <a:gd name="connsiteX19" fmla="*/ 0 w 4282900"/>
              <a:gd name="connsiteY19" fmla="*/ 2048959 h 5795027"/>
              <a:gd name="connsiteX20" fmla="*/ 559354 w 4282900"/>
              <a:gd name="connsiteY20" fmla="*/ 855573 h 5795027"/>
              <a:gd name="connsiteX21" fmla="*/ 1950071 w 4282900"/>
              <a:gd name="connsiteY21" fmla="*/ 164715 h 579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2900" h="5795027">
                <a:moveTo>
                  <a:pt x="2144960" y="0"/>
                </a:moveTo>
                <a:lnTo>
                  <a:pt x="2332832" y="164715"/>
                </a:lnTo>
                <a:cubicBezTo>
                  <a:pt x="2798675" y="524709"/>
                  <a:pt x="3323620" y="623869"/>
                  <a:pt x="3723546" y="855573"/>
                </a:cubicBezTo>
                <a:cubicBezTo>
                  <a:pt x="4108105" y="1124469"/>
                  <a:pt x="4282900" y="1432851"/>
                  <a:pt x="4282900" y="2048959"/>
                </a:cubicBezTo>
                <a:lnTo>
                  <a:pt x="4282900" y="2231503"/>
                </a:lnTo>
                <a:lnTo>
                  <a:pt x="4282900" y="2752557"/>
                </a:lnTo>
                <a:lnTo>
                  <a:pt x="4282900" y="3042471"/>
                </a:lnTo>
                <a:lnTo>
                  <a:pt x="4282900" y="3441681"/>
                </a:lnTo>
                <a:lnTo>
                  <a:pt x="4282900" y="3746068"/>
                </a:lnTo>
                <a:cubicBezTo>
                  <a:pt x="4282900" y="4362177"/>
                  <a:pt x="4108103" y="4670559"/>
                  <a:pt x="3723546" y="4939455"/>
                </a:cubicBezTo>
                <a:cubicBezTo>
                  <a:pt x="3323617" y="5171158"/>
                  <a:pt x="2798672" y="5270318"/>
                  <a:pt x="2332829" y="5630311"/>
                </a:cubicBezTo>
                <a:lnTo>
                  <a:pt x="2137940" y="5795027"/>
                </a:lnTo>
                <a:lnTo>
                  <a:pt x="1950069" y="5630311"/>
                </a:lnTo>
                <a:cubicBezTo>
                  <a:pt x="1484225" y="5270318"/>
                  <a:pt x="959280" y="5171158"/>
                  <a:pt x="559353" y="4939455"/>
                </a:cubicBezTo>
                <a:cubicBezTo>
                  <a:pt x="174796" y="4670559"/>
                  <a:pt x="0" y="4362177"/>
                  <a:pt x="0" y="3746068"/>
                </a:cubicBezTo>
                <a:lnTo>
                  <a:pt x="0" y="3441681"/>
                </a:lnTo>
                <a:lnTo>
                  <a:pt x="0" y="3042471"/>
                </a:lnTo>
                <a:lnTo>
                  <a:pt x="0" y="2752557"/>
                </a:lnTo>
                <a:lnTo>
                  <a:pt x="0" y="2231503"/>
                </a:lnTo>
                <a:lnTo>
                  <a:pt x="0" y="2048959"/>
                </a:lnTo>
                <a:cubicBezTo>
                  <a:pt x="0" y="1432851"/>
                  <a:pt x="174797" y="1124469"/>
                  <a:pt x="559354" y="855573"/>
                </a:cubicBezTo>
                <a:cubicBezTo>
                  <a:pt x="959283" y="623869"/>
                  <a:pt x="1484227" y="524709"/>
                  <a:pt x="1950071" y="164715"/>
                </a:cubicBezTo>
                <a:close/>
              </a:path>
            </a:pathLst>
          </a:custGeom>
          <a:noFill/>
          <a:ln w="25400" cap="rnd">
            <a:solidFill>
              <a:srgbClr val="FFFFFF">
                <a:alpha val="67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A logo of a school&#10;&#10;Description automatically generated">
            <a:extLst>
              <a:ext uri="{FF2B5EF4-FFF2-40B4-BE49-F238E27FC236}">
                <a16:creationId xmlns:a16="http://schemas.microsoft.com/office/drawing/2014/main" id="{1C79D2D1-070B-2F7B-331A-D98114B9E6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181599"/>
            <a:ext cx="1676401" cy="1676401"/>
          </a:xfrm>
          <a:prstGeom prst="rect">
            <a:avLst/>
          </a:prstGeom>
        </p:spPr>
      </p:pic>
    </p:spTree>
    <p:extLst>
      <p:ext uri="{BB962C8B-B14F-4D97-AF65-F5344CB8AC3E}">
        <p14:creationId xmlns:p14="http://schemas.microsoft.com/office/powerpoint/2010/main" val="83020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8"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7"/>
                                        </p:tgtEl>
                                      </p:cBhvr>
                                    </p:cmd>
                                  </p:childTnLst>
                                </p:cTn>
                              </p:par>
                            </p:childTnLst>
                          </p:cTn>
                        </p:par>
                      </p:childTnLst>
                    </p:cTn>
                  </p:par>
                </p:childTnLst>
              </p:cTn>
              <p:nextCondLst>
                <p:cond evt="onClick" delay="0">
                  <p:tgtEl>
                    <p:spTgt spid="17"/>
                  </p:tgtEl>
                </p:cond>
              </p:nextCondLst>
            </p:seq>
            <p:video>
              <p:cMediaNode mute="1">
                <p:cTn id="12" repeatCount="indefinite" fill="hold" display="0">
                  <p:stCondLst>
                    <p:cond delay="indefinite"/>
                  </p:stCondLst>
                </p:cTn>
                <p:tgtEl>
                  <p:spTgt spid="17"/>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F92E3-C26E-3A41-64DB-B306A375E5A0}"/>
              </a:ext>
            </a:extLst>
          </p:cNvPr>
          <p:cNvSpPr>
            <a:spLocks noGrp="1"/>
          </p:cNvSpPr>
          <p:nvPr>
            <p:ph type="title"/>
          </p:nvPr>
        </p:nvSpPr>
        <p:spPr/>
        <p:txBody>
          <a:bodyPr/>
          <a:lstStyle/>
          <a:p>
            <a:r>
              <a:rPr lang="en-GB" dirty="0"/>
              <a:t>Course</a:t>
            </a:r>
          </a:p>
        </p:txBody>
      </p:sp>
      <p:sp>
        <p:nvSpPr>
          <p:cNvPr id="3" name="Content Placeholder 2">
            <a:extLst>
              <a:ext uri="{FF2B5EF4-FFF2-40B4-BE49-F238E27FC236}">
                <a16:creationId xmlns:a16="http://schemas.microsoft.com/office/drawing/2014/main" id="{DB8A5687-D0F2-28DD-DE03-A727371B7328}"/>
              </a:ext>
            </a:extLst>
          </p:cNvPr>
          <p:cNvSpPr>
            <a:spLocks noGrp="1"/>
          </p:cNvSpPr>
          <p:nvPr>
            <p:ph idx="1"/>
          </p:nvPr>
        </p:nvSpPr>
        <p:spPr/>
        <p:txBody>
          <a:bodyPr/>
          <a:lstStyle/>
          <a:p>
            <a:r>
              <a:rPr lang="en-GB" dirty="0"/>
              <a:t>Appraising exam – 40%</a:t>
            </a:r>
          </a:p>
          <a:p>
            <a:r>
              <a:rPr lang="en-GB" dirty="0"/>
              <a:t>Performance 35/25%</a:t>
            </a:r>
          </a:p>
          <a:p>
            <a:r>
              <a:rPr lang="en-GB" dirty="0"/>
              <a:t>Composition 25/35%</a:t>
            </a:r>
          </a:p>
          <a:p>
            <a:endParaRPr lang="en-GB" dirty="0"/>
          </a:p>
          <a:p>
            <a:r>
              <a:rPr lang="en-GB" dirty="0"/>
              <a:t>By studying </a:t>
            </a:r>
            <a:r>
              <a:rPr lang="en-GB" dirty="0" err="1"/>
              <a:t>Eduqas</a:t>
            </a:r>
            <a:r>
              <a:rPr lang="en-GB" dirty="0"/>
              <a:t> A Level Music, you get to choose your weighting for performance and composition for what suits you best!</a:t>
            </a:r>
          </a:p>
          <a:p>
            <a:r>
              <a:rPr lang="en-GB" dirty="0"/>
              <a:t>Ideally, you will want to be working towards or have already achieved Grade 5 theory and by Y13 be a minimum of grade 6 on your instrument.</a:t>
            </a:r>
          </a:p>
        </p:txBody>
      </p:sp>
    </p:spTree>
    <p:extLst>
      <p:ext uri="{BB962C8B-B14F-4D97-AF65-F5344CB8AC3E}">
        <p14:creationId xmlns:p14="http://schemas.microsoft.com/office/powerpoint/2010/main" val="2785183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A0454-3B09-50B1-4BEA-22B053130B31}"/>
              </a:ext>
            </a:extLst>
          </p:cNvPr>
          <p:cNvSpPr>
            <a:spLocks noGrp="1"/>
          </p:cNvSpPr>
          <p:nvPr>
            <p:ph type="title"/>
          </p:nvPr>
        </p:nvSpPr>
        <p:spPr/>
        <p:txBody>
          <a:bodyPr/>
          <a:lstStyle/>
          <a:p>
            <a:r>
              <a:rPr lang="en-GB" dirty="0"/>
              <a:t>Overview</a:t>
            </a:r>
          </a:p>
        </p:txBody>
      </p:sp>
      <p:sp>
        <p:nvSpPr>
          <p:cNvPr id="3" name="Content Placeholder 2">
            <a:extLst>
              <a:ext uri="{FF2B5EF4-FFF2-40B4-BE49-F238E27FC236}">
                <a16:creationId xmlns:a16="http://schemas.microsoft.com/office/drawing/2014/main" id="{37B32D6F-8C26-8F14-E3D9-5E1A4BA5F4CE}"/>
              </a:ext>
            </a:extLst>
          </p:cNvPr>
          <p:cNvSpPr>
            <a:spLocks noGrp="1"/>
          </p:cNvSpPr>
          <p:nvPr>
            <p:ph idx="1"/>
          </p:nvPr>
        </p:nvSpPr>
        <p:spPr>
          <a:xfrm>
            <a:off x="966744" y="2203705"/>
            <a:ext cx="9076329" cy="4279392"/>
          </a:xfrm>
        </p:spPr>
        <p:txBody>
          <a:bodyPr>
            <a:normAutofit fontScale="77500" lnSpcReduction="20000"/>
          </a:bodyPr>
          <a:lstStyle/>
          <a:p>
            <a:pPr marL="0" indent="0">
              <a:buNone/>
            </a:pPr>
            <a:r>
              <a:rPr lang="en-GB" dirty="0"/>
              <a:t>Interesting areas of study include the Development of the Symphony; a </a:t>
            </a:r>
            <a:r>
              <a:rPr lang="en-GB" b="1" u="sng" dirty="0"/>
              <a:t>choice</a:t>
            </a:r>
            <a:r>
              <a:rPr lang="en-GB" dirty="0"/>
              <a:t> of Rock and Pop Music, Jazz, or Musical Theatre; </a:t>
            </a:r>
            <a:r>
              <a:rPr lang="en-GB" b="1" u="sng" dirty="0"/>
              <a:t>either</a:t>
            </a:r>
            <a:r>
              <a:rPr lang="en-GB" dirty="0"/>
              <a:t> Into the Twentieth Century or Into the Twenty-First Century. The Area of Study “Into the Twenty-First Century” includes works by living male and female composers giving an insight into the current music industry. </a:t>
            </a:r>
          </a:p>
          <a:p>
            <a:pPr marL="0" indent="0">
              <a:buNone/>
            </a:pPr>
            <a:r>
              <a:rPr lang="en-GB" dirty="0"/>
              <a:t>There is a symphony to study as a set work, and two short twentieth or twenty-first century pieces, but beyond this the choice of classroom repertoire is left to the teacher who will select music which is relevant to their teaching points and which will be interesting and accessible to the learners in their class. </a:t>
            </a:r>
          </a:p>
          <a:p>
            <a:pPr marL="0" indent="0">
              <a:buNone/>
            </a:pPr>
            <a:r>
              <a:rPr lang="en-GB" dirty="0"/>
              <a:t>Performing is assessed by a visiting examiner, giving a much more realistic scenario than a recording, allowing students to demonstrate their communication of the music to the listener, and giving a real sense of occasion. </a:t>
            </a:r>
          </a:p>
          <a:p>
            <a:pPr marL="0" indent="0">
              <a:buNone/>
            </a:pPr>
            <a:r>
              <a:rPr lang="en-GB" dirty="0"/>
              <a:t>Composition is assessed through two pieces: one written in a Western Classical Style in response to a chosen brief, and one free piece which can be in any genre, allowing candidates to demonstrate and develop their personal style. </a:t>
            </a:r>
          </a:p>
          <a:p>
            <a:pPr marL="0" indent="0">
              <a:buNone/>
            </a:pPr>
            <a:r>
              <a:rPr lang="en-GB" dirty="0"/>
              <a:t>Students can choose whether they wish to be assessed on a longer performance or submit a third composition, allowing them to develop their preferred specialism.</a:t>
            </a:r>
          </a:p>
        </p:txBody>
      </p:sp>
    </p:spTree>
    <p:extLst>
      <p:ext uri="{BB962C8B-B14F-4D97-AF65-F5344CB8AC3E}">
        <p14:creationId xmlns:p14="http://schemas.microsoft.com/office/powerpoint/2010/main" val="2969979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DED80-8782-F22E-2C0D-DE7C5DB91672}"/>
              </a:ext>
            </a:extLst>
          </p:cNvPr>
          <p:cNvSpPr>
            <a:spLocks noGrp="1"/>
          </p:cNvSpPr>
          <p:nvPr>
            <p:ph type="title"/>
          </p:nvPr>
        </p:nvSpPr>
        <p:spPr/>
        <p:txBody>
          <a:bodyPr/>
          <a:lstStyle/>
          <a:p>
            <a:r>
              <a:rPr lang="en-GB" dirty="0"/>
              <a:t>Why study music?</a:t>
            </a:r>
          </a:p>
        </p:txBody>
      </p:sp>
      <p:sp>
        <p:nvSpPr>
          <p:cNvPr id="3" name="Content Placeholder 2">
            <a:extLst>
              <a:ext uri="{FF2B5EF4-FFF2-40B4-BE49-F238E27FC236}">
                <a16:creationId xmlns:a16="http://schemas.microsoft.com/office/drawing/2014/main" id="{28D3D871-90DE-836D-9487-27119293FAD9}"/>
              </a:ext>
            </a:extLst>
          </p:cNvPr>
          <p:cNvSpPr>
            <a:spLocks noGrp="1"/>
          </p:cNvSpPr>
          <p:nvPr>
            <p:ph idx="1"/>
          </p:nvPr>
        </p:nvSpPr>
        <p:spPr/>
        <p:txBody>
          <a:bodyPr/>
          <a:lstStyle/>
          <a:p>
            <a:r>
              <a:rPr lang="en-GB" dirty="0"/>
              <a:t>Music is not just a practical subject. Of course, it is fun! However, A-Level Music is a rigorous academic subject which sets students up well for university study, and universities are aware of this;</a:t>
            </a:r>
          </a:p>
          <a:p>
            <a:r>
              <a:rPr lang="en-GB" dirty="0"/>
              <a:t>Studying Music involves written, analytical, practical and social/personal skills such as independent learning, team working, performance and presentation skills, listening, and essay-writing skills. All whilst personally developing confidence, self-esteem, creativity and self-expression;</a:t>
            </a:r>
          </a:p>
          <a:p>
            <a:r>
              <a:rPr lang="en-GB" dirty="0"/>
              <a:t>Making music can help a young person maintain good mental health during a time of high pressure and anxiety.</a:t>
            </a:r>
          </a:p>
        </p:txBody>
      </p:sp>
    </p:spTree>
    <p:extLst>
      <p:ext uri="{BB962C8B-B14F-4D97-AF65-F5344CB8AC3E}">
        <p14:creationId xmlns:p14="http://schemas.microsoft.com/office/powerpoint/2010/main" val="2950495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49DBC-4770-F70B-BA95-DAD1C9E5F52F}"/>
              </a:ext>
            </a:extLst>
          </p:cNvPr>
          <p:cNvSpPr>
            <a:spLocks noGrp="1"/>
          </p:cNvSpPr>
          <p:nvPr>
            <p:ph type="title"/>
          </p:nvPr>
        </p:nvSpPr>
        <p:spPr/>
        <p:txBody>
          <a:bodyPr/>
          <a:lstStyle/>
          <a:p>
            <a:r>
              <a:rPr lang="en-GB" dirty="0"/>
              <a:t>Skills</a:t>
            </a:r>
          </a:p>
        </p:txBody>
      </p:sp>
      <p:sp>
        <p:nvSpPr>
          <p:cNvPr id="3" name="Content Placeholder 2">
            <a:extLst>
              <a:ext uri="{FF2B5EF4-FFF2-40B4-BE49-F238E27FC236}">
                <a16:creationId xmlns:a16="http://schemas.microsoft.com/office/drawing/2014/main" id="{E179A878-D0C2-C6CA-340F-DAEF30930BFC}"/>
              </a:ext>
            </a:extLst>
          </p:cNvPr>
          <p:cNvSpPr>
            <a:spLocks noGrp="1"/>
          </p:cNvSpPr>
          <p:nvPr>
            <p:ph idx="1"/>
          </p:nvPr>
        </p:nvSpPr>
        <p:spPr/>
        <p:txBody>
          <a:bodyPr/>
          <a:lstStyle/>
          <a:p>
            <a:r>
              <a:rPr lang="en-GB" dirty="0"/>
              <a:t>Self-discipline;</a:t>
            </a:r>
          </a:p>
          <a:p>
            <a:r>
              <a:rPr lang="en-GB" dirty="0"/>
              <a:t>Critical thinking;</a:t>
            </a:r>
          </a:p>
          <a:p>
            <a:r>
              <a:rPr lang="en-GB" dirty="0"/>
              <a:t>Problem solving;</a:t>
            </a:r>
          </a:p>
          <a:p>
            <a:r>
              <a:rPr lang="en-GB" dirty="0"/>
              <a:t>Research;</a:t>
            </a:r>
          </a:p>
          <a:p>
            <a:r>
              <a:rPr lang="en-GB" dirty="0"/>
              <a:t>Essay writing;</a:t>
            </a:r>
          </a:p>
          <a:p>
            <a:r>
              <a:rPr lang="en-GB" dirty="0"/>
              <a:t>Appraising;</a:t>
            </a:r>
          </a:p>
          <a:p>
            <a:r>
              <a:rPr lang="en-GB" dirty="0"/>
              <a:t>Performing;</a:t>
            </a:r>
          </a:p>
          <a:p>
            <a:r>
              <a:rPr lang="en-GB" dirty="0"/>
              <a:t>Composing.</a:t>
            </a:r>
          </a:p>
        </p:txBody>
      </p:sp>
    </p:spTree>
    <p:extLst>
      <p:ext uri="{BB962C8B-B14F-4D97-AF65-F5344CB8AC3E}">
        <p14:creationId xmlns:p14="http://schemas.microsoft.com/office/powerpoint/2010/main" val="565915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FD0F1-4DC0-45CA-B93C-781B1231A75F}"/>
              </a:ext>
            </a:extLst>
          </p:cNvPr>
          <p:cNvSpPr>
            <a:spLocks noGrp="1"/>
          </p:cNvSpPr>
          <p:nvPr>
            <p:ph type="title"/>
          </p:nvPr>
        </p:nvSpPr>
        <p:spPr/>
        <p:txBody>
          <a:bodyPr/>
          <a:lstStyle/>
          <a:p>
            <a:r>
              <a:rPr lang="en-GB" dirty="0"/>
              <a:t>Where can it lead to?</a:t>
            </a:r>
          </a:p>
        </p:txBody>
      </p:sp>
      <p:sp>
        <p:nvSpPr>
          <p:cNvPr id="3" name="Content Placeholder 2">
            <a:extLst>
              <a:ext uri="{FF2B5EF4-FFF2-40B4-BE49-F238E27FC236}">
                <a16:creationId xmlns:a16="http://schemas.microsoft.com/office/drawing/2014/main" id="{BAD47015-4BE3-D883-6014-2A607262C085}"/>
              </a:ext>
            </a:extLst>
          </p:cNvPr>
          <p:cNvSpPr>
            <a:spLocks noGrp="1"/>
          </p:cNvSpPr>
          <p:nvPr>
            <p:ph idx="1"/>
          </p:nvPr>
        </p:nvSpPr>
        <p:spPr/>
        <p:txBody>
          <a:bodyPr>
            <a:normAutofit fontScale="92500" lnSpcReduction="10000"/>
          </a:bodyPr>
          <a:lstStyle/>
          <a:p>
            <a:pPr marL="0" indent="0">
              <a:buNone/>
            </a:pPr>
            <a:r>
              <a:rPr lang="en-GB" dirty="0"/>
              <a:t>Music A Level can lead to further musical study at degree level. However, the skills you develop through studying music, such as self-discipline, cooperation and high level analysis skills, are greatly valued on all degree courses and by employers.</a:t>
            </a:r>
          </a:p>
          <a:p>
            <a:pPr marL="0" indent="0" algn="l" fontAlgn="base">
              <a:buNone/>
            </a:pPr>
            <a:r>
              <a:rPr lang="en-GB" b="0" i="0" dirty="0">
                <a:solidFill>
                  <a:srgbClr val="333333"/>
                </a:solidFill>
                <a:effectLst/>
              </a:rPr>
              <a:t>A level Music is a highly regarded subject, either alongside other creative courses or in demonstrating a broader range of skills next to Science, Maths or other non-creative subjects.</a:t>
            </a:r>
          </a:p>
          <a:p>
            <a:pPr marL="0" indent="0" algn="l" fontAlgn="base">
              <a:buNone/>
            </a:pPr>
            <a:r>
              <a:rPr lang="en-GB" b="0" i="0" dirty="0">
                <a:solidFill>
                  <a:srgbClr val="333333"/>
                </a:solidFill>
                <a:effectLst/>
              </a:rPr>
              <a:t>Whilst Music can be a useful subject for Arts and Media courses at university, the most obvious degree pathway is going on to a degree in Music, which can lead to a range of exciting career options, including becoming a professional musician, a sound technician, a music therapist, a teacher, or a private tutor. Jobs that are less directly related a Music degree, but where a Music degree could be very valuable include arts administration, and work in radio, theatre and events management.</a:t>
            </a:r>
          </a:p>
          <a:p>
            <a:endParaRPr lang="en-GB" dirty="0"/>
          </a:p>
        </p:txBody>
      </p:sp>
    </p:spTree>
    <p:extLst>
      <p:ext uri="{BB962C8B-B14F-4D97-AF65-F5344CB8AC3E}">
        <p14:creationId xmlns:p14="http://schemas.microsoft.com/office/powerpoint/2010/main" val="2691643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2BFF1-2A4D-842E-899B-68A30C8AA145}"/>
              </a:ext>
            </a:extLst>
          </p:cNvPr>
          <p:cNvSpPr>
            <a:spLocks noGrp="1"/>
          </p:cNvSpPr>
          <p:nvPr>
            <p:ph type="title"/>
          </p:nvPr>
        </p:nvSpPr>
        <p:spPr/>
        <p:txBody>
          <a:bodyPr/>
          <a:lstStyle/>
          <a:p>
            <a:r>
              <a:rPr lang="en-GB" dirty="0"/>
              <a:t>Final thoughts</a:t>
            </a:r>
          </a:p>
        </p:txBody>
      </p:sp>
      <p:sp>
        <p:nvSpPr>
          <p:cNvPr id="3" name="Content Placeholder 2">
            <a:extLst>
              <a:ext uri="{FF2B5EF4-FFF2-40B4-BE49-F238E27FC236}">
                <a16:creationId xmlns:a16="http://schemas.microsoft.com/office/drawing/2014/main" id="{6D58A000-19E0-63E5-8E88-CA47217550AD}"/>
              </a:ext>
            </a:extLst>
          </p:cNvPr>
          <p:cNvSpPr>
            <a:spLocks noGrp="1"/>
          </p:cNvSpPr>
          <p:nvPr>
            <p:ph idx="1"/>
          </p:nvPr>
        </p:nvSpPr>
        <p:spPr/>
        <p:txBody>
          <a:bodyPr>
            <a:normAutofit/>
          </a:bodyPr>
          <a:lstStyle/>
          <a:p>
            <a:r>
              <a:rPr lang="en-GB" sz="3200" dirty="0"/>
              <a:t>Music is fun, music is tough, music is rewarding.</a:t>
            </a:r>
          </a:p>
        </p:txBody>
      </p:sp>
    </p:spTree>
    <p:extLst>
      <p:ext uri="{BB962C8B-B14F-4D97-AF65-F5344CB8AC3E}">
        <p14:creationId xmlns:p14="http://schemas.microsoft.com/office/powerpoint/2010/main" val="1981221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506BD-4AC7-EEAD-B89D-ED80BD799032}"/>
              </a:ext>
            </a:extLst>
          </p:cNvPr>
          <p:cNvSpPr>
            <a:spLocks noGrp="1"/>
          </p:cNvSpPr>
          <p:nvPr>
            <p:ph type="title"/>
          </p:nvPr>
        </p:nvSpPr>
        <p:spPr/>
        <p:txBody>
          <a:bodyPr/>
          <a:lstStyle/>
          <a:p>
            <a:r>
              <a:rPr lang="en-GB" dirty="0"/>
              <a:t>Assessment specification</a:t>
            </a:r>
          </a:p>
        </p:txBody>
      </p:sp>
      <p:pic>
        <p:nvPicPr>
          <p:cNvPr id="5" name="Content Placeholder 4">
            <a:extLst>
              <a:ext uri="{FF2B5EF4-FFF2-40B4-BE49-F238E27FC236}">
                <a16:creationId xmlns:a16="http://schemas.microsoft.com/office/drawing/2014/main" id="{7636FD7B-5147-DD3B-7C57-CDD1324ABB2B}"/>
              </a:ext>
            </a:extLst>
          </p:cNvPr>
          <p:cNvPicPr>
            <a:picLocks noGrp="1" noChangeAspect="1"/>
          </p:cNvPicPr>
          <p:nvPr>
            <p:ph idx="1"/>
          </p:nvPr>
        </p:nvPicPr>
        <p:blipFill>
          <a:blip r:embed="rId2"/>
          <a:stretch>
            <a:fillRect/>
          </a:stretch>
        </p:blipFill>
        <p:spPr>
          <a:xfrm>
            <a:off x="1069208" y="2023864"/>
            <a:ext cx="5255392" cy="4270953"/>
          </a:xfrm>
        </p:spPr>
      </p:pic>
      <p:pic>
        <p:nvPicPr>
          <p:cNvPr id="7" name="Picture 6">
            <a:extLst>
              <a:ext uri="{FF2B5EF4-FFF2-40B4-BE49-F238E27FC236}">
                <a16:creationId xmlns:a16="http://schemas.microsoft.com/office/drawing/2014/main" id="{FD4BCE1D-1614-A5B2-E222-3AD785794A6B}"/>
              </a:ext>
            </a:extLst>
          </p:cNvPr>
          <p:cNvPicPr>
            <a:picLocks noChangeAspect="1"/>
          </p:cNvPicPr>
          <p:nvPr/>
        </p:nvPicPr>
        <p:blipFill>
          <a:blip r:embed="rId3"/>
          <a:stretch>
            <a:fillRect/>
          </a:stretch>
        </p:blipFill>
        <p:spPr>
          <a:xfrm>
            <a:off x="6568035" y="0"/>
            <a:ext cx="5362849" cy="6858000"/>
          </a:xfrm>
          <a:prstGeom prst="rect">
            <a:avLst/>
          </a:prstGeom>
        </p:spPr>
      </p:pic>
    </p:spTree>
    <p:extLst>
      <p:ext uri="{BB962C8B-B14F-4D97-AF65-F5344CB8AC3E}">
        <p14:creationId xmlns:p14="http://schemas.microsoft.com/office/powerpoint/2010/main" val="594485114"/>
      </p:ext>
    </p:extLst>
  </p:cSld>
  <p:clrMapOvr>
    <a:masterClrMapping/>
  </p:clrMapOvr>
</p:sld>
</file>

<file path=ppt/theme/theme1.xml><?xml version="1.0" encoding="utf-8"?>
<a:theme xmlns:a="http://schemas.openxmlformats.org/drawingml/2006/main" name="MarrakeshVTI">
  <a:themeElements>
    <a:clrScheme name="AnalogousFromRegularSeedLeftStep">
      <a:dk1>
        <a:srgbClr val="000000"/>
      </a:dk1>
      <a:lt1>
        <a:srgbClr val="FFFFFF"/>
      </a:lt1>
      <a:dk2>
        <a:srgbClr val="30271B"/>
      </a:dk2>
      <a:lt2>
        <a:srgbClr val="F0F1F3"/>
      </a:lt2>
      <a:accent1>
        <a:srgbClr val="C3924D"/>
      </a:accent1>
      <a:accent2>
        <a:srgbClr val="B14F3B"/>
      </a:accent2>
      <a:accent3>
        <a:srgbClr val="C34D6A"/>
      </a:accent3>
      <a:accent4>
        <a:srgbClr val="B13B89"/>
      </a:accent4>
      <a:accent5>
        <a:srgbClr val="BA4DC3"/>
      </a:accent5>
      <a:accent6>
        <a:srgbClr val="773BB1"/>
      </a:accent6>
      <a:hlink>
        <a:srgbClr val="4275C0"/>
      </a:hlink>
      <a:folHlink>
        <a:srgbClr val="7F7F7F"/>
      </a:folHlink>
    </a:clrScheme>
    <a:fontScheme name="Goudy">
      <a:majorFont>
        <a:latin typeface="Goudy Old Style"/>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rakeshVTI" id="{DCD97A9B-DAE4-42FA-B2F9-0A5C34F43D6C}" vid="{A7163F41-974B-4A88-831F-D9DFFFE40CEC}"/>
    </a:ext>
  </a:extLst>
</a:theme>
</file>

<file path=docProps/app.xml><?xml version="1.0" encoding="utf-8"?>
<Properties xmlns="http://schemas.openxmlformats.org/officeDocument/2006/extended-properties" xmlns:vt="http://schemas.openxmlformats.org/officeDocument/2006/docPropsVTypes">
  <TotalTime>19</TotalTime>
  <Words>625</Words>
  <Application>Microsoft Office PowerPoint</Application>
  <PresentationFormat>Widescreen</PresentationFormat>
  <Paragraphs>35</Paragraphs>
  <Slides>8</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Goudy Old Style</vt:lpstr>
      <vt:lpstr>MarrakeshVTI</vt:lpstr>
      <vt:lpstr>Eduqas  A Level Music</vt:lpstr>
      <vt:lpstr>Course</vt:lpstr>
      <vt:lpstr>Overview</vt:lpstr>
      <vt:lpstr>Why study music?</vt:lpstr>
      <vt:lpstr>Skills</vt:lpstr>
      <vt:lpstr>Where can it lead to?</vt:lpstr>
      <vt:lpstr>Final thoughts</vt:lpstr>
      <vt:lpstr>Assessment specification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Eduqas  A Level Music</dc:title>
  <dc:creator>Samuel Wray</dc:creator>
  <cp:lastModifiedBy>Greg Gilbey</cp:lastModifiedBy>
  <cp:revision>3</cp:revision>
  <dcterms:created xsi:type="dcterms:W3CDTF">2024-11-16T21:39:42Z</dcterms:created>
  <dcterms:modified xsi:type="dcterms:W3CDTF">2024-11-17T12:29:39Z</dcterms:modified>
</cp:coreProperties>
</file>